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4" r:id="rId12"/>
    <p:sldId id="271" r:id="rId13"/>
    <p:sldId id="264" r:id="rId14"/>
    <p:sldId id="275" r:id="rId15"/>
    <p:sldId id="276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66"/>
    <a:srgbClr val="0000FF"/>
    <a:srgbClr val="FFFF00"/>
    <a:srgbClr val="000000"/>
    <a:srgbClr val="000066"/>
    <a:srgbClr val="00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E5A67-128C-413B-A8B9-138065199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A042D-D529-40DE-8971-1F57D43D0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3123F-82E8-466E-ADF2-FEE924E4B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F7E6A-DD36-440B-A01A-67B0DB248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8464-FA47-4C04-90F4-D13E9D942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27CC8-581B-4B81-9FA2-A474A9DFF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BA432-B7EB-48B3-A390-22142B460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F2B9A-ADAD-4EB1-AB51-9EA89FE2E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300BE-D46B-417E-A989-9FE88ECBAA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A27FD-5AF7-4537-9B32-4ED80F6AF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34EB41-CA51-430B-8F2D-F66C312D1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CBEE4C6-287E-4CBC-AE91-9FC7BEAEE6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225"/>
            <a:ext cx="8001000" cy="684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38975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latin typeface="Arial Black"/>
              </a:rPr>
              <a:t>Causes of the</a:t>
            </a:r>
          </a:p>
          <a:p>
            <a:pPr algn="ctr"/>
            <a:r>
              <a:rPr lang="en-US" sz="6000" b="1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latin typeface="Arial Black"/>
              </a:rPr>
              <a:t>New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2499"/>
          <a:stretch>
            <a:fillRect/>
          </a:stretch>
        </p:blipFill>
        <p:spPr bwMode="auto">
          <a:xfrm>
            <a:off x="0" y="685800"/>
            <a:ext cx="91440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152400"/>
            <a:ext cx="644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FF3300"/>
                </a:solidFill>
              </a:rPr>
              <a:t>“</a:t>
            </a:r>
            <a:r>
              <a:rPr lang="en-US" altLang="ja-JP" b="1">
                <a:solidFill>
                  <a:srgbClr val="FF3300"/>
                </a:solidFill>
              </a:rPr>
              <a:t>The Sun never sets on the British Empire</a:t>
            </a:r>
            <a:r>
              <a:rPr lang="ja-JP" altLang="en-US" b="1">
                <a:solidFill>
                  <a:srgbClr val="FF3300"/>
                </a:solidFill>
              </a:rPr>
              <a:t>”</a:t>
            </a:r>
            <a:endParaRPr 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7777"/>
          <a:stretch>
            <a:fillRect/>
          </a:stretch>
        </p:blipFill>
        <p:spPr bwMode="auto">
          <a:xfrm>
            <a:off x="533400" y="0"/>
            <a:ext cx="80772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1561" r="5406" b="3175"/>
          <a:stretch>
            <a:fillRect/>
          </a:stretch>
        </p:blipFill>
        <p:spPr bwMode="auto">
          <a:xfrm>
            <a:off x="0" y="68580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66800" y="5486400"/>
            <a:ext cx="3355975" cy="860425"/>
          </a:xfrm>
          <a:prstGeom prst="rect">
            <a:avLst/>
          </a:prstGeom>
          <a:solidFill>
            <a:schemeClr val="bg1"/>
          </a:solidFill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99CC"/>
                </a:solidFill>
                <a:latin typeface="Arial" charset="0"/>
                <a:ea typeface="ＭＳ Ｐゴシック" charset="0"/>
              </a:rPr>
              <a:t>First Colonial Empire</a:t>
            </a:r>
          </a:p>
          <a:p>
            <a:pPr algn="ctr">
              <a:defRPr/>
            </a:pPr>
            <a:r>
              <a:rPr lang="en-US" b="1">
                <a:solidFill>
                  <a:srgbClr val="0099CC"/>
                </a:solidFill>
                <a:latin typeface="Arial" charset="0"/>
                <a:ea typeface="ＭＳ Ｐゴシック" charset="0"/>
              </a:rPr>
              <a:t>Light Blue: 1600-1800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24400" y="5486400"/>
            <a:ext cx="3736975" cy="873125"/>
          </a:xfrm>
          <a:prstGeom prst="rect">
            <a:avLst/>
          </a:prstGeom>
          <a:solidFill>
            <a:schemeClr val="bg1"/>
          </a:solidFill>
          <a:ln w="50800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Second Colonial Empire</a:t>
            </a:r>
          </a:p>
          <a:p>
            <a:pPr algn="ctr"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Dark Blue: 1800-1950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743200" y="152400"/>
            <a:ext cx="360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French Colonial Empire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760538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4.</a:t>
            </a: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 Religion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" y="1752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to help Africans and Asians, and worked to carry the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Man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n-US" altLang="ja-JP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Burden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included: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30638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 Christianizing the natives in order to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civilize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them.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943600" y="38100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 Bringing natives the technological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benefits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of western civilization.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943600" y="541020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3. Teaching Africans to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read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write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3847"/>
          <a:stretch>
            <a:fillRect/>
          </a:stretch>
        </p:blipFill>
        <p:spPr bwMode="auto">
          <a:xfrm>
            <a:off x="152400" y="2590800"/>
            <a:ext cx="5715000" cy="411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5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Causes of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612" t="2603" r="3453" b="2359"/>
          <a:stretch>
            <a:fillRect/>
          </a:stretch>
        </p:blipFill>
        <p:spPr bwMode="auto">
          <a:xfrm>
            <a:off x="1524000" y="0"/>
            <a:ext cx="6124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612" t="2603" r="3893" b="2359"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81600" y="1295400"/>
            <a:ext cx="3082925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5.</a:t>
            </a: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 Social Darwinism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24400" y="1905000"/>
            <a:ext cx="428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Darwin’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theories of natural selection and survival of the fittest were used by many to </a:t>
            </a:r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24400" y="4876800"/>
            <a:ext cx="4419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Defeating a weaker race,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could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only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strengthen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the human race.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-78" t="1395" b="3722"/>
          <a:stretch>
            <a:fillRect/>
          </a:stretch>
        </p:blipFill>
        <p:spPr bwMode="auto">
          <a:xfrm>
            <a:off x="228600" y="1143000"/>
            <a:ext cx="43291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24400" y="3429000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Many Europeans believed that it was natural and right for strong nations 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conquer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weaker ones.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6248400"/>
            <a:ext cx="23939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latin typeface="Book Antiqua" charset="0"/>
                <a:ea typeface="ＭＳ Ｐゴシック" charset="0"/>
              </a:rPr>
              <a:t>Charles Darwin</a:t>
            </a:r>
          </a:p>
        </p:txBody>
      </p:sp>
      <p:sp>
        <p:nvSpPr>
          <p:cNvPr id="18441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Causes of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219200"/>
            <a:ext cx="34909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>
                <a:latin typeface="Arial" charset="0"/>
                <a:ea typeface="ＭＳ Ｐゴシック" charset="0"/>
              </a:rPr>
              <a:t>What is imperialism?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4500" indent="-1714500"/>
            <a:r>
              <a:rPr lang="en-US" sz="2000" b="1" u="sng">
                <a:solidFill>
                  <a:srgbClr val="FF0000"/>
                </a:solidFill>
              </a:rPr>
              <a:t>Imperialism</a:t>
            </a:r>
            <a:r>
              <a:rPr lang="en-US" sz="2000" b="1">
                <a:solidFill>
                  <a:srgbClr val="FF0000"/>
                </a:solidFill>
              </a:rPr>
              <a:t> –</a:t>
            </a:r>
            <a:r>
              <a:rPr lang="en-US" sz="2000"/>
              <a:t> </a:t>
            </a:r>
            <a:r>
              <a:rPr lang="en-US" sz="2000">
                <a:solidFill>
                  <a:srgbClr val="FFFF00"/>
                </a:solidFill>
              </a:rPr>
              <a:t>when one country controls the political, economic, or cultural life of another country.</a:t>
            </a:r>
            <a:endParaRPr lang="en-US" sz="200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438400"/>
            <a:ext cx="7772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600" b="1" i="1">
                <a:latin typeface="Arial" charset="0"/>
                <a:ea typeface="ＭＳ Ｐゴシック" charset="0"/>
              </a:rPr>
              <a:t>What were the five main causes of imperialism?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1365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Militarism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752600" y="2971800"/>
            <a:ext cx="212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Industrialization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038600" y="2971800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Nationalism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867400" y="29718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Religion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91400" y="2667000"/>
            <a:ext cx="146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Social</a:t>
            </a:r>
          </a:p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Darwinism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1366838" cy="32766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34142" t="494" r="24016" b="690"/>
          <a:stretch>
            <a:fillRect/>
          </a:stretch>
        </p:blipFill>
        <p:spPr bwMode="auto">
          <a:xfrm>
            <a:off x="1752600" y="3429000"/>
            <a:ext cx="2133600" cy="329247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1600200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600200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6" name="Picture 16" descr="http://www.und.edu/dept/lang/images/germanf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715000"/>
            <a:ext cx="1600200" cy="9906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62517" r="9778"/>
          <a:stretch>
            <a:fillRect/>
          </a:stretch>
        </p:blipFill>
        <p:spPr bwMode="auto">
          <a:xfrm>
            <a:off x="5791200" y="3429000"/>
            <a:ext cx="1295400" cy="32766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3110" t="-3239" r="11371" b="1294"/>
          <a:stretch>
            <a:fillRect/>
          </a:stretch>
        </p:blipFill>
        <p:spPr bwMode="auto">
          <a:xfrm>
            <a:off x="7239000" y="3429000"/>
            <a:ext cx="1752600" cy="327660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72" name="WordArt 19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4771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Review of Key Concepts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WordArt 2"/>
          <p:cNvSpPr>
            <a:spLocks noChangeArrowheads="1" noChangeShapeType="1" noTextEdit="1"/>
          </p:cNvSpPr>
          <p:nvPr/>
        </p:nvSpPr>
        <p:spPr bwMode="auto">
          <a:xfrm>
            <a:off x="5029200" y="457200"/>
            <a:ext cx="38100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What We Will</a:t>
            </a:r>
          </a:p>
          <a:p>
            <a:pPr algn="ctr"/>
            <a:r>
              <a:rPr lang="en-US" sz="48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Learn Today: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953000" y="2133600"/>
            <a:ext cx="40386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</a:rPr>
              <a:t>What was the old Imperialism?</a:t>
            </a:r>
          </a:p>
          <a:p>
            <a:pPr>
              <a:buFontTx/>
              <a:buAutoNum type="arabicPeriod"/>
              <a:defRPr/>
            </a:pPr>
            <a:endParaRPr lang="en-US" sz="100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</a:rPr>
              <a:t>Where did the new imperialism take place?</a:t>
            </a:r>
          </a:p>
          <a:p>
            <a:pPr>
              <a:buFontTx/>
              <a:buAutoNum type="arabicPeriod"/>
              <a:defRPr/>
            </a:pPr>
            <a:endParaRPr lang="en-US" sz="100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</a:rPr>
              <a:t>What factors led to the new Imperialism?</a:t>
            </a:r>
          </a:p>
          <a:p>
            <a:pPr>
              <a:buFontTx/>
              <a:buAutoNum type="arabicPeriod"/>
              <a:defRPr/>
            </a:pPr>
            <a:endParaRPr lang="en-US" sz="1000" smtClean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AutoNum type="arabicPeriod"/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</a:rPr>
              <a:t>How did the Industrial Revolution lead to the new Imperialism?</a:t>
            </a:r>
          </a:p>
          <a:p>
            <a:pPr>
              <a:buFontTx/>
              <a:buAutoNum type="arabicPeriod"/>
              <a:defRPr/>
            </a:pPr>
            <a:endParaRPr lang="en-US" sz="10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3141" t="3207" r="2385" b="5379"/>
          <a:stretch>
            <a:fillRect/>
          </a:stretch>
        </p:blipFill>
        <p:spPr bwMode="auto">
          <a:xfrm>
            <a:off x="152400" y="457200"/>
            <a:ext cx="473233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08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10" name="Picture 1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28403" r="32970"/>
          <a:stretch>
            <a:fillRect/>
          </a:stretch>
        </p:blipFill>
        <p:spPr bwMode="auto">
          <a:xfrm>
            <a:off x="3124200" y="1219200"/>
            <a:ext cx="60198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20" name="Text Box 1040"/>
          <p:cNvSpPr txBox="1">
            <a:spLocks noChangeArrowheads="1"/>
          </p:cNvSpPr>
          <p:nvPr/>
        </p:nvSpPr>
        <p:spPr bwMode="auto">
          <a:xfrm>
            <a:off x="152400" y="1600200"/>
            <a:ext cx="2971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Imperialism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 when one country controls the political, economic, or cultural life of another country.</a:t>
            </a:r>
          </a:p>
        </p:txBody>
      </p:sp>
      <p:sp>
        <p:nvSpPr>
          <p:cNvPr id="21521" name="Text Box 1041"/>
          <p:cNvSpPr txBox="1">
            <a:spLocks noChangeArrowheads="1"/>
          </p:cNvSpPr>
          <p:nvPr/>
        </p:nvSpPr>
        <p:spPr bwMode="auto">
          <a:xfrm>
            <a:off x="152400" y="3962400"/>
            <a:ext cx="297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3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Sphere of Influence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– area in which an outside power claims exclusive trade privileges.</a:t>
            </a:r>
          </a:p>
        </p:txBody>
      </p:sp>
      <p:sp>
        <p:nvSpPr>
          <p:cNvPr id="4102" name="WordArt 1042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410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/>
              </a:rPr>
              <a:t>The Old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utoUpdateAnimBg="0"/>
      <p:bldP spid="2152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WordArt 2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4102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/>
              </a:rPr>
              <a:t>The Old Imperialism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240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2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28403" r="32970"/>
          <a:stretch>
            <a:fillRect/>
          </a:stretch>
        </p:blipFill>
        <p:spPr bwMode="auto">
          <a:xfrm>
            <a:off x="3124200" y="1219200"/>
            <a:ext cx="60198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52400" y="4572000"/>
            <a:ext cx="2895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Spain and Portugal were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motivated</a:t>
            </a:r>
            <a:r>
              <a:rPr lang="en-US" dirty="0">
                <a:solidFill>
                  <a:srgbClr val="FFFF00"/>
                </a:solidFill>
              </a:rPr>
              <a:t> by the three </a:t>
            </a:r>
            <a:r>
              <a:rPr lang="ja-JP" altLang="en-US" dirty="0">
                <a:solidFill>
                  <a:srgbClr val="FFFF00"/>
                </a:solidFill>
              </a:rPr>
              <a:t>“</a:t>
            </a:r>
            <a:r>
              <a:rPr lang="en-US" altLang="ja-JP" dirty="0">
                <a:solidFill>
                  <a:srgbClr val="FFFF00"/>
                </a:solidFill>
              </a:rPr>
              <a:t>G</a:t>
            </a:r>
            <a:r>
              <a:rPr lang="ja-JP" altLang="en-US" dirty="0">
                <a:solidFill>
                  <a:srgbClr val="FFFF00"/>
                </a:solidFill>
              </a:rPr>
              <a:t>’</a:t>
            </a:r>
            <a:r>
              <a:rPr lang="en-US" altLang="ja-JP" dirty="0" err="1">
                <a:solidFill>
                  <a:srgbClr val="FFFF00"/>
                </a:solidFill>
              </a:rPr>
              <a:t>s</a:t>
            </a:r>
            <a:r>
              <a:rPr lang="ja-JP" altLang="en-US" dirty="0">
                <a:solidFill>
                  <a:srgbClr val="FFFF00"/>
                </a:solidFill>
              </a:rPr>
              <a:t>”</a:t>
            </a:r>
            <a:r>
              <a:rPr lang="en-US" altLang="ja-JP" dirty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</a:rPr>
              <a:t>1. </a:t>
            </a:r>
            <a:r>
              <a:rPr lang="en-US" u="sng">
                <a:solidFill>
                  <a:srgbClr val="FFFF00"/>
                </a:solidFill>
                <a:latin typeface="Arial" charset="0"/>
                <a:ea typeface="ＭＳ Ｐゴシック" charset="0"/>
              </a:rPr>
              <a:t>Gold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47800" y="57150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</a:rPr>
              <a:t>2. </a:t>
            </a:r>
            <a:r>
              <a:rPr lang="en-US" u="sng">
                <a:solidFill>
                  <a:srgbClr val="FFFF00"/>
                </a:solidFill>
                <a:latin typeface="Arial" charset="0"/>
                <a:ea typeface="ＭＳ Ｐゴシック" charset="0"/>
              </a:rPr>
              <a:t>Glory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990600" y="61722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latin typeface="Arial" charset="0"/>
                <a:ea typeface="ＭＳ Ｐゴシック" charset="0"/>
              </a:rPr>
              <a:t>3. </a:t>
            </a:r>
            <a:r>
              <a:rPr lang="en-US" u="sng">
                <a:solidFill>
                  <a:srgbClr val="FFFF00"/>
                </a:solidFill>
                <a:latin typeface="Arial" charset="0"/>
                <a:ea typeface="ＭＳ Ｐゴシック" charset="0"/>
              </a:rPr>
              <a:t>God</a:t>
            </a:r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3246438" y="4876800"/>
            <a:ext cx="674687" cy="1146175"/>
          </a:xfrm>
          <a:custGeom>
            <a:avLst/>
            <a:gdLst>
              <a:gd name="T0" fmla="*/ 236537 w 425"/>
              <a:gd name="T1" fmla="*/ 30163 h 722"/>
              <a:gd name="T2" fmla="*/ 357187 w 425"/>
              <a:gd name="T3" fmla="*/ 15875 h 722"/>
              <a:gd name="T4" fmla="*/ 427037 w 425"/>
              <a:gd name="T5" fmla="*/ 53975 h 722"/>
              <a:gd name="T6" fmla="*/ 647700 w 425"/>
              <a:gd name="T7" fmla="*/ 130175 h 722"/>
              <a:gd name="T8" fmla="*/ 669925 w 425"/>
              <a:gd name="T9" fmla="*/ 174625 h 722"/>
              <a:gd name="T10" fmla="*/ 555625 w 425"/>
              <a:gd name="T11" fmla="*/ 358775 h 722"/>
              <a:gd name="T12" fmla="*/ 487362 w 425"/>
              <a:gd name="T13" fmla="*/ 503238 h 722"/>
              <a:gd name="T14" fmla="*/ 495300 w 425"/>
              <a:gd name="T15" fmla="*/ 639763 h 722"/>
              <a:gd name="T16" fmla="*/ 395287 w 425"/>
              <a:gd name="T17" fmla="*/ 677863 h 722"/>
              <a:gd name="T18" fmla="*/ 419100 w 425"/>
              <a:gd name="T19" fmla="*/ 754063 h 722"/>
              <a:gd name="T20" fmla="*/ 373062 w 425"/>
              <a:gd name="T21" fmla="*/ 892175 h 722"/>
              <a:gd name="T22" fmla="*/ 342900 w 425"/>
              <a:gd name="T23" fmla="*/ 960438 h 722"/>
              <a:gd name="T24" fmla="*/ 357187 w 425"/>
              <a:gd name="T25" fmla="*/ 1058863 h 722"/>
              <a:gd name="T26" fmla="*/ 334962 w 425"/>
              <a:gd name="T27" fmla="*/ 1066800 h 722"/>
              <a:gd name="T28" fmla="*/ 365125 w 425"/>
              <a:gd name="T29" fmla="*/ 1058863 h 722"/>
              <a:gd name="T30" fmla="*/ 342900 w 425"/>
              <a:gd name="T31" fmla="*/ 1050925 h 722"/>
              <a:gd name="T32" fmla="*/ 266700 w 425"/>
              <a:gd name="T33" fmla="*/ 1096963 h 722"/>
              <a:gd name="T34" fmla="*/ 60325 w 425"/>
              <a:gd name="T35" fmla="*/ 1058863 h 722"/>
              <a:gd name="T36" fmla="*/ 122237 w 425"/>
              <a:gd name="T37" fmla="*/ 815975 h 722"/>
              <a:gd name="T38" fmla="*/ 98425 w 425"/>
              <a:gd name="T39" fmla="*/ 800100 h 722"/>
              <a:gd name="T40" fmla="*/ 52387 w 425"/>
              <a:gd name="T41" fmla="*/ 792163 h 722"/>
              <a:gd name="T42" fmla="*/ 46037 w 425"/>
              <a:gd name="T43" fmla="*/ 769938 h 722"/>
              <a:gd name="T44" fmla="*/ 0 w 425"/>
              <a:gd name="T45" fmla="*/ 746125 h 722"/>
              <a:gd name="T46" fmla="*/ 84137 w 425"/>
              <a:gd name="T47" fmla="*/ 555625 h 722"/>
              <a:gd name="T48" fmla="*/ 114300 w 425"/>
              <a:gd name="T49" fmla="*/ 517525 h 722"/>
              <a:gd name="T50" fmla="*/ 136525 w 425"/>
              <a:gd name="T51" fmla="*/ 473075 h 722"/>
              <a:gd name="T52" fmla="*/ 204787 w 425"/>
              <a:gd name="T53" fmla="*/ 244475 h 722"/>
              <a:gd name="T54" fmla="*/ 236537 w 425"/>
              <a:gd name="T55" fmla="*/ 30163 h 7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25" h="722">
                <a:moveTo>
                  <a:pt x="149" y="19"/>
                </a:moveTo>
                <a:cubicBezTo>
                  <a:pt x="179" y="0"/>
                  <a:pt x="183" y="6"/>
                  <a:pt x="225" y="10"/>
                </a:cubicBezTo>
                <a:cubicBezTo>
                  <a:pt x="244" y="15"/>
                  <a:pt x="250" y="28"/>
                  <a:pt x="269" y="34"/>
                </a:cubicBezTo>
                <a:cubicBezTo>
                  <a:pt x="314" y="48"/>
                  <a:pt x="369" y="56"/>
                  <a:pt x="408" y="82"/>
                </a:cubicBezTo>
                <a:cubicBezTo>
                  <a:pt x="412" y="92"/>
                  <a:pt x="421" y="100"/>
                  <a:pt x="422" y="110"/>
                </a:cubicBezTo>
                <a:cubicBezTo>
                  <a:pt x="425" y="143"/>
                  <a:pt x="377" y="208"/>
                  <a:pt x="350" y="226"/>
                </a:cubicBezTo>
                <a:cubicBezTo>
                  <a:pt x="339" y="257"/>
                  <a:pt x="325" y="290"/>
                  <a:pt x="307" y="317"/>
                </a:cubicBezTo>
                <a:cubicBezTo>
                  <a:pt x="312" y="345"/>
                  <a:pt x="324" y="374"/>
                  <a:pt x="312" y="403"/>
                </a:cubicBezTo>
                <a:cubicBezTo>
                  <a:pt x="306" y="418"/>
                  <a:pt x="262" y="424"/>
                  <a:pt x="249" y="427"/>
                </a:cubicBezTo>
                <a:cubicBezTo>
                  <a:pt x="243" y="450"/>
                  <a:pt x="243" y="462"/>
                  <a:pt x="264" y="475"/>
                </a:cubicBezTo>
                <a:cubicBezTo>
                  <a:pt x="278" y="518"/>
                  <a:pt x="265" y="530"/>
                  <a:pt x="235" y="562"/>
                </a:cubicBezTo>
                <a:cubicBezTo>
                  <a:pt x="230" y="577"/>
                  <a:pt x="221" y="590"/>
                  <a:pt x="216" y="605"/>
                </a:cubicBezTo>
                <a:cubicBezTo>
                  <a:pt x="221" y="628"/>
                  <a:pt x="225" y="644"/>
                  <a:pt x="225" y="667"/>
                </a:cubicBezTo>
                <a:cubicBezTo>
                  <a:pt x="220" y="669"/>
                  <a:pt x="206" y="672"/>
                  <a:pt x="211" y="672"/>
                </a:cubicBezTo>
                <a:cubicBezTo>
                  <a:pt x="218" y="672"/>
                  <a:pt x="227" y="673"/>
                  <a:pt x="230" y="667"/>
                </a:cubicBezTo>
                <a:cubicBezTo>
                  <a:pt x="232" y="663"/>
                  <a:pt x="221" y="664"/>
                  <a:pt x="216" y="662"/>
                </a:cubicBezTo>
                <a:cubicBezTo>
                  <a:pt x="200" y="675"/>
                  <a:pt x="187" y="684"/>
                  <a:pt x="168" y="691"/>
                </a:cubicBezTo>
                <a:cubicBezTo>
                  <a:pt x="127" y="684"/>
                  <a:pt x="5" y="722"/>
                  <a:pt x="38" y="667"/>
                </a:cubicBezTo>
                <a:cubicBezTo>
                  <a:pt x="47" y="614"/>
                  <a:pt x="63" y="565"/>
                  <a:pt x="77" y="514"/>
                </a:cubicBezTo>
                <a:cubicBezTo>
                  <a:pt x="72" y="511"/>
                  <a:pt x="68" y="506"/>
                  <a:pt x="62" y="504"/>
                </a:cubicBezTo>
                <a:cubicBezTo>
                  <a:pt x="53" y="501"/>
                  <a:pt x="42" y="504"/>
                  <a:pt x="33" y="499"/>
                </a:cubicBezTo>
                <a:cubicBezTo>
                  <a:pt x="29" y="497"/>
                  <a:pt x="32" y="489"/>
                  <a:pt x="29" y="485"/>
                </a:cubicBezTo>
                <a:cubicBezTo>
                  <a:pt x="22" y="477"/>
                  <a:pt x="9" y="473"/>
                  <a:pt x="0" y="470"/>
                </a:cubicBezTo>
                <a:cubicBezTo>
                  <a:pt x="7" y="429"/>
                  <a:pt x="16" y="375"/>
                  <a:pt x="53" y="350"/>
                </a:cubicBezTo>
                <a:cubicBezTo>
                  <a:pt x="62" y="318"/>
                  <a:pt x="49" y="354"/>
                  <a:pt x="72" y="326"/>
                </a:cubicBezTo>
                <a:cubicBezTo>
                  <a:pt x="79" y="318"/>
                  <a:pt x="80" y="307"/>
                  <a:pt x="86" y="298"/>
                </a:cubicBezTo>
                <a:cubicBezTo>
                  <a:pt x="96" y="249"/>
                  <a:pt x="115" y="202"/>
                  <a:pt x="129" y="154"/>
                </a:cubicBezTo>
                <a:cubicBezTo>
                  <a:pt x="132" y="85"/>
                  <a:pt x="111" y="57"/>
                  <a:pt x="149" y="19"/>
                </a:cubicBezTo>
                <a:close/>
              </a:path>
            </a:pathLst>
          </a:cu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3427413" y="4643438"/>
            <a:ext cx="2322512" cy="1549400"/>
          </a:xfrm>
          <a:custGeom>
            <a:avLst/>
            <a:gdLst>
              <a:gd name="T0" fmla="*/ 25400 w 1463"/>
              <a:gd name="T1" fmla="*/ 166688 h 976"/>
              <a:gd name="T2" fmla="*/ 115887 w 1463"/>
              <a:gd name="T3" fmla="*/ 90488 h 976"/>
              <a:gd name="T4" fmla="*/ 187325 w 1463"/>
              <a:gd name="T5" fmla="*/ 38100 h 976"/>
              <a:gd name="T6" fmla="*/ 301625 w 1463"/>
              <a:gd name="T7" fmla="*/ 19050 h 976"/>
              <a:gd name="T8" fmla="*/ 377825 w 1463"/>
              <a:gd name="T9" fmla="*/ 52388 h 976"/>
              <a:gd name="T10" fmla="*/ 454025 w 1463"/>
              <a:gd name="T11" fmla="*/ 19050 h 976"/>
              <a:gd name="T12" fmla="*/ 763587 w 1463"/>
              <a:gd name="T13" fmla="*/ 42863 h 976"/>
              <a:gd name="T14" fmla="*/ 1063625 w 1463"/>
              <a:gd name="T15" fmla="*/ 19050 h 976"/>
              <a:gd name="T16" fmla="*/ 1325562 w 1463"/>
              <a:gd name="T17" fmla="*/ 9525 h 976"/>
              <a:gd name="T18" fmla="*/ 1454150 w 1463"/>
              <a:gd name="T19" fmla="*/ 28575 h 976"/>
              <a:gd name="T20" fmla="*/ 1539875 w 1463"/>
              <a:gd name="T21" fmla="*/ 66675 h 976"/>
              <a:gd name="T22" fmla="*/ 1797050 w 1463"/>
              <a:gd name="T23" fmla="*/ 80963 h 976"/>
              <a:gd name="T24" fmla="*/ 2030412 w 1463"/>
              <a:gd name="T25" fmla="*/ 95250 h 976"/>
              <a:gd name="T26" fmla="*/ 2058987 w 1463"/>
              <a:gd name="T27" fmla="*/ 80963 h 976"/>
              <a:gd name="T28" fmla="*/ 2125662 w 1463"/>
              <a:gd name="T29" fmla="*/ 161925 h 976"/>
              <a:gd name="T30" fmla="*/ 2301875 w 1463"/>
              <a:gd name="T31" fmla="*/ 238125 h 976"/>
              <a:gd name="T32" fmla="*/ 2254250 w 1463"/>
              <a:gd name="T33" fmla="*/ 333375 h 976"/>
              <a:gd name="T34" fmla="*/ 2101850 w 1463"/>
              <a:gd name="T35" fmla="*/ 400050 h 976"/>
              <a:gd name="T36" fmla="*/ 1839912 w 1463"/>
              <a:gd name="T37" fmla="*/ 495300 h 976"/>
              <a:gd name="T38" fmla="*/ 1806575 w 1463"/>
              <a:gd name="T39" fmla="*/ 561975 h 976"/>
              <a:gd name="T40" fmla="*/ 1730375 w 1463"/>
              <a:gd name="T41" fmla="*/ 642938 h 976"/>
              <a:gd name="T42" fmla="*/ 1639887 w 1463"/>
              <a:gd name="T43" fmla="*/ 762000 h 976"/>
              <a:gd name="T44" fmla="*/ 1625600 w 1463"/>
              <a:gd name="T45" fmla="*/ 828675 h 976"/>
              <a:gd name="T46" fmla="*/ 1725612 w 1463"/>
              <a:gd name="T47" fmla="*/ 962025 h 976"/>
              <a:gd name="T48" fmla="*/ 1639887 w 1463"/>
              <a:gd name="T49" fmla="*/ 990600 h 976"/>
              <a:gd name="T50" fmla="*/ 1601787 w 1463"/>
              <a:gd name="T51" fmla="*/ 1023938 h 976"/>
              <a:gd name="T52" fmla="*/ 1535112 w 1463"/>
              <a:gd name="T53" fmla="*/ 1119188 h 976"/>
              <a:gd name="T54" fmla="*/ 1530350 w 1463"/>
              <a:gd name="T55" fmla="*/ 1185863 h 976"/>
              <a:gd name="T56" fmla="*/ 1339850 w 1463"/>
              <a:gd name="T57" fmla="*/ 1243013 h 976"/>
              <a:gd name="T58" fmla="*/ 1306512 w 1463"/>
              <a:gd name="T59" fmla="*/ 1333500 h 976"/>
              <a:gd name="T60" fmla="*/ 1263650 w 1463"/>
              <a:gd name="T61" fmla="*/ 1357313 h 976"/>
              <a:gd name="T62" fmla="*/ 1125537 w 1463"/>
              <a:gd name="T63" fmla="*/ 1390650 h 976"/>
              <a:gd name="T64" fmla="*/ 801687 w 1463"/>
              <a:gd name="T65" fmla="*/ 1371600 h 976"/>
              <a:gd name="T66" fmla="*/ 763587 w 1463"/>
              <a:gd name="T67" fmla="*/ 1419225 h 976"/>
              <a:gd name="T68" fmla="*/ 630237 w 1463"/>
              <a:gd name="T69" fmla="*/ 1433513 h 976"/>
              <a:gd name="T70" fmla="*/ 587375 w 1463"/>
              <a:gd name="T71" fmla="*/ 1485900 h 976"/>
              <a:gd name="T72" fmla="*/ 468312 w 1463"/>
              <a:gd name="T73" fmla="*/ 1509713 h 976"/>
              <a:gd name="T74" fmla="*/ 406400 w 1463"/>
              <a:gd name="T75" fmla="*/ 1438275 h 976"/>
              <a:gd name="T76" fmla="*/ 373062 w 1463"/>
              <a:gd name="T77" fmla="*/ 1338263 h 976"/>
              <a:gd name="T78" fmla="*/ 339725 w 1463"/>
              <a:gd name="T79" fmla="*/ 1323975 h 976"/>
              <a:gd name="T80" fmla="*/ 196850 w 1463"/>
              <a:gd name="T81" fmla="*/ 1300163 h 976"/>
              <a:gd name="T82" fmla="*/ 225425 w 1463"/>
              <a:gd name="T83" fmla="*/ 1114425 h 976"/>
              <a:gd name="T84" fmla="*/ 254000 w 1463"/>
              <a:gd name="T85" fmla="*/ 1057275 h 976"/>
              <a:gd name="T86" fmla="*/ 234950 w 1463"/>
              <a:gd name="T87" fmla="*/ 971550 h 976"/>
              <a:gd name="T88" fmla="*/ 334962 w 1463"/>
              <a:gd name="T89" fmla="*/ 895350 h 976"/>
              <a:gd name="T90" fmla="*/ 430212 w 1463"/>
              <a:gd name="T91" fmla="*/ 585788 h 976"/>
              <a:gd name="T92" fmla="*/ 496887 w 1463"/>
              <a:gd name="T93" fmla="*/ 457200 h 976"/>
              <a:gd name="T94" fmla="*/ 492125 w 1463"/>
              <a:gd name="T95" fmla="*/ 366713 h 976"/>
              <a:gd name="T96" fmla="*/ 373062 w 1463"/>
              <a:gd name="T97" fmla="*/ 304800 h 976"/>
              <a:gd name="T98" fmla="*/ 134937 w 1463"/>
              <a:gd name="T99" fmla="*/ 228600 h 97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463" h="976">
                <a:moveTo>
                  <a:pt x="43" y="150"/>
                </a:moveTo>
                <a:cubicBezTo>
                  <a:pt x="3" y="142"/>
                  <a:pt x="47" y="115"/>
                  <a:pt x="16" y="105"/>
                </a:cubicBezTo>
                <a:cubicBezTo>
                  <a:pt x="0" y="82"/>
                  <a:pt x="14" y="78"/>
                  <a:pt x="37" y="75"/>
                </a:cubicBezTo>
                <a:cubicBezTo>
                  <a:pt x="62" y="67"/>
                  <a:pt x="50" y="73"/>
                  <a:pt x="73" y="57"/>
                </a:cubicBezTo>
                <a:cubicBezTo>
                  <a:pt x="83" y="50"/>
                  <a:pt x="86" y="36"/>
                  <a:pt x="97" y="30"/>
                </a:cubicBezTo>
                <a:cubicBezTo>
                  <a:pt x="103" y="26"/>
                  <a:pt x="112" y="28"/>
                  <a:pt x="118" y="24"/>
                </a:cubicBezTo>
                <a:cubicBezTo>
                  <a:pt x="147" y="8"/>
                  <a:pt x="125" y="15"/>
                  <a:pt x="148" y="9"/>
                </a:cubicBezTo>
                <a:cubicBezTo>
                  <a:pt x="162" y="10"/>
                  <a:pt x="176" y="9"/>
                  <a:pt x="190" y="12"/>
                </a:cubicBezTo>
                <a:cubicBezTo>
                  <a:pt x="194" y="13"/>
                  <a:pt x="195" y="19"/>
                  <a:pt x="199" y="21"/>
                </a:cubicBezTo>
                <a:cubicBezTo>
                  <a:pt x="211" y="29"/>
                  <a:pt x="224" y="31"/>
                  <a:pt x="238" y="33"/>
                </a:cubicBezTo>
                <a:cubicBezTo>
                  <a:pt x="266" y="29"/>
                  <a:pt x="253" y="34"/>
                  <a:pt x="277" y="18"/>
                </a:cubicBezTo>
                <a:cubicBezTo>
                  <a:pt x="280" y="16"/>
                  <a:pt x="286" y="12"/>
                  <a:pt x="286" y="12"/>
                </a:cubicBezTo>
                <a:cubicBezTo>
                  <a:pt x="330" y="14"/>
                  <a:pt x="359" y="19"/>
                  <a:pt x="400" y="24"/>
                </a:cubicBezTo>
                <a:cubicBezTo>
                  <a:pt x="438" y="37"/>
                  <a:pt x="412" y="30"/>
                  <a:pt x="481" y="27"/>
                </a:cubicBezTo>
                <a:cubicBezTo>
                  <a:pt x="506" y="10"/>
                  <a:pt x="538" y="18"/>
                  <a:pt x="565" y="27"/>
                </a:cubicBezTo>
                <a:cubicBezTo>
                  <a:pt x="601" y="24"/>
                  <a:pt x="634" y="15"/>
                  <a:pt x="670" y="12"/>
                </a:cubicBezTo>
                <a:cubicBezTo>
                  <a:pt x="686" y="1"/>
                  <a:pt x="766" y="6"/>
                  <a:pt x="775" y="6"/>
                </a:cubicBezTo>
                <a:cubicBezTo>
                  <a:pt x="800" y="0"/>
                  <a:pt x="793" y="0"/>
                  <a:pt x="835" y="6"/>
                </a:cubicBezTo>
                <a:cubicBezTo>
                  <a:pt x="844" y="7"/>
                  <a:pt x="862" y="15"/>
                  <a:pt x="862" y="15"/>
                </a:cubicBezTo>
                <a:cubicBezTo>
                  <a:pt x="885" y="12"/>
                  <a:pt x="893" y="15"/>
                  <a:pt x="916" y="18"/>
                </a:cubicBezTo>
                <a:cubicBezTo>
                  <a:pt x="939" y="34"/>
                  <a:pt x="927" y="28"/>
                  <a:pt x="952" y="36"/>
                </a:cubicBezTo>
                <a:cubicBezTo>
                  <a:pt x="958" y="38"/>
                  <a:pt x="970" y="42"/>
                  <a:pt x="970" y="42"/>
                </a:cubicBezTo>
                <a:cubicBezTo>
                  <a:pt x="1028" y="38"/>
                  <a:pt x="1003" y="29"/>
                  <a:pt x="1063" y="33"/>
                </a:cubicBezTo>
                <a:cubicBezTo>
                  <a:pt x="1086" y="48"/>
                  <a:pt x="1104" y="47"/>
                  <a:pt x="1132" y="51"/>
                </a:cubicBezTo>
                <a:cubicBezTo>
                  <a:pt x="1174" y="47"/>
                  <a:pt x="1178" y="45"/>
                  <a:pt x="1225" y="48"/>
                </a:cubicBezTo>
                <a:cubicBezTo>
                  <a:pt x="1244" y="61"/>
                  <a:pt x="1253" y="58"/>
                  <a:pt x="1279" y="60"/>
                </a:cubicBezTo>
                <a:cubicBezTo>
                  <a:pt x="1287" y="65"/>
                  <a:pt x="1295" y="68"/>
                  <a:pt x="1303" y="72"/>
                </a:cubicBezTo>
                <a:cubicBezTo>
                  <a:pt x="1301" y="65"/>
                  <a:pt x="1294" y="44"/>
                  <a:pt x="1297" y="51"/>
                </a:cubicBezTo>
                <a:cubicBezTo>
                  <a:pt x="1298" y="54"/>
                  <a:pt x="1304" y="81"/>
                  <a:pt x="1312" y="87"/>
                </a:cubicBezTo>
                <a:cubicBezTo>
                  <a:pt x="1320" y="93"/>
                  <a:pt x="1330" y="96"/>
                  <a:pt x="1339" y="102"/>
                </a:cubicBezTo>
                <a:cubicBezTo>
                  <a:pt x="1342" y="104"/>
                  <a:pt x="1348" y="108"/>
                  <a:pt x="1348" y="108"/>
                </a:cubicBezTo>
                <a:cubicBezTo>
                  <a:pt x="1463" y="104"/>
                  <a:pt x="1427" y="82"/>
                  <a:pt x="1450" y="150"/>
                </a:cubicBezTo>
                <a:cubicBezTo>
                  <a:pt x="1449" y="165"/>
                  <a:pt x="1450" y="180"/>
                  <a:pt x="1447" y="195"/>
                </a:cubicBezTo>
                <a:cubicBezTo>
                  <a:pt x="1445" y="205"/>
                  <a:pt x="1425" y="208"/>
                  <a:pt x="1420" y="210"/>
                </a:cubicBezTo>
                <a:cubicBezTo>
                  <a:pt x="1403" y="216"/>
                  <a:pt x="1388" y="227"/>
                  <a:pt x="1372" y="234"/>
                </a:cubicBezTo>
                <a:cubicBezTo>
                  <a:pt x="1356" y="241"/>
                  <a:pt x="1339" y="242"/>
                  <a:pt x="1324" y="252"/>
                </a:cubicBezTo>
                <a:cubicBezTo>
                  <a:pt x="1312" y="287"/>
                  <a:pt x="1280" y="278"/>
                  <a:pt x="1246" y="282"/>
                </a:cubicBezTo>
                <a:cubicBezTo>
                  <a:pt x="1211" y="286"/>
                  <a:pt x="1190" y="297"/>
                  <a:pt x="1159" y="312"/>
                </a:cubicBezTo>
                <a:cubicBezTo>
                  <a:pt x="1156" y="321"/>
                  <a:pt x="1162" y="339"/>
                  <a:pt x="1162" y="339"/>
                </a:cubicBezTo>
                <a:cubicBezTo>
                  <a:pt x="1156" y="364"/>
                  <a:pt x="1166" y="340"/>
                  <a:pt x="1138" y="354"/>
                </a:cubicBezTo>
                <a:cubicBezTo>
                  <a:pt x="1130" y="358"/>
                  <a:pt x="1127" y="367"/>
                  <a:pt x="1120" y="372"/>
                </a:cubicBezTo>
                <a:cubicBezTo>
                  <a:pt x="1115" y="387"/>
                  <a:pt x="1103" y="396"/>
                  <a:pt x="1090" y="405"/>
                </a:cubicBezTo>
                <a:cubicBezTo>
                  <a:pt x="1083" y="415"/>
                  <a:pt x="1076" y="422"/>
                  <a:pt x="1066" y="429"/>
                </a:cubicBezTo>
                <a:cubicBezTo>
                  <a:pt x="1054" y="448"/>
                  <a:pt x="1041" y="457"/>
                  <a:pt x="1033" y="480"/>
                </a:cubicBezTo>
                <a:cubicBezTo>
                  <a:pt x="1032" y="488"/>
                  <a:pt x="1032" y="496"/>
                  <a:pt x="1030" y="504"/>
                </a:cubicBezTo>
                <a:cubicBezTo>
                  <a:pt x="1029" y="510"/>
                  <a:pt x="1024" y="522"/>
                  <a:pt x="1024" y="522"/>
                </a:cubicBezTo>
                <a:cubicBezTo>
                  <a:pt x="1033" y="566"/>
                  <a:pt x="1032" y="559"/>
                  <a:pt x="1066" y="582"/>
                </a:cubicBezTo>
                <a:cubicBezTo>
                  <a:pt x="1073" y="592"/>
                  <a:pt x="1080" y="596"/>
                  <a:pt x="1087" y="606"/>
                </a:cubicBezTo>
                <a:cubicBezTo>
                  <a:pt x="1073" y="610"/>
                  <a:pt x="1059" y="610"/>
                  <a:pt x="1045" y="615"/>
                </a:cubicBezTo>
                <a:cubicBezTo>
                  <a:pt x="1041" y="618"/>
                  <a:pt x="1037" y="620"/>
                  <a:pt x="1033" y="624"/>
                </a:cubicBezTo>
                <a:cubicBezTo>
                  <a:pt x="1030" y="627"/>
                  <a:pt x="1030" y="631"/>
                  <a:pt x="1027" y="633"/>
                </a:cubicBezTo>
                <a:cubicBezTo>
                  <a:pt x="1022" y="638"/>
                  <a:pt x="1009" y="645"/>
                  <a:pt x="1009" y="645"/>
                </a:cubicBezTo>
                <a:cubicBezTo>
                  <a:pt x="1002" y="656"/>
                  <a:pt x="990" y="668"/>
                  <a:pt x="979" y="675"/>
                </a:cubicBezTo>
                <a:cubicBezTo>
                  <a:pt x="972" y="685"/>
                  <a:pt x="972" y="694"/>
                  <a:pt x="967" y="705"/>
                </a:cubicBezTo>
                <a:cubicBezTo>
                  <a:pt x="961" y="716"/>
                  <a:pt x="953" y="723"/>
                  <a:pt x="949" y="735"/>
                </a:cubicBezTo>
                <a:cubicBezTo>
                  <a:pt x="953" y="736"/>
                  <a:pt x="966" y="739"/>
                  <a:pt x="964" y="747"/>
                </a:cubicBezTo>
                <a:cubicBezTo>
                  <a:pt x="962" y="759"/>
                  <a:pt x="906" y="756"/>
                  <a:pt x="901" y="756"/>
                </a:cubicBezTo>
                <a:cubicBezTo>
                  <a:pt x="880" y="763"/>
                  <a:pt x="863" y="770"/>
                  <a:pt x="844" y="783"/>
                </a:cubicBezTo>
                <a:cubicBezTo>
                  <a:pt x="839" y="797"/>
                  <a:pt x="849" y="798"/>
                  <a:pt x="835" y="807"/>
                </a:cubicBezTo>
                <a:cubicBezTo>
                  <a:pt x="834" y="811"/>
                  <a:pt x="823" y="839"/>
                  <a:pt x="823" y="840"/>
                </a:cubicBezTo>
                <a:cubicBezTo>
                  <a:pt x="821" y="843"/>
                  <a:pt x="817" y="841"/>
                  <a:pt x="814" y="843"/>
                </a:cubicBezTo>
                <a:cubicBezTo>
                  <a:pt x="808" y="847"/>
                  <a:pt x="796" y="855"/>
                  <a:pt x="796" y="855"/>
                </a:cubicBezTo>
                <a:cubicBezTo>
                  <a:pt x="780" y="880"/>
                  <a:pt x="796" y="861"/>
                  <a:pt x="736" y="861"/>
                </a:cubicBezTo>
                <a:cubicBezTo>
                  <a:pt x="726" y="861"/>
                  <a:pt x="709" y="876"/>
                  <a:pt x="709" y="876"/>
                </a:cubicBezTo>
                <a:cubicBezTo>
                  <a:pt x="662" y="860"/>
                  <a:pt x="674" y="867"/>
                  <a:pt x="598" y="864"/>
                </a:cubicBezTo>
                <a:cubicBezTo>
                  <a:pt x="552" y="869"/>
                  <a:pt x="543" y="869"/>
                  <a:pt x="505" y="864"/>
                </a:cubicBezTo>
                <a:cubicBezTo>
                  <a:pt x="493" y="867"/>
                  <a:pt x="492" y="864"/>
                  <a:pt x="487" y="876"/>
                </a:cubicBezTo>
                <a:cubicBezTo>
                  <a:pt x="484" y="882"/>
                  <a:pt x="487" y="892"/>
                  <a:pt x="481" y="894"/>
                </a:cubicBezTo>
                <a:cubicBezTo>
                  <a:pt x="469" y="898"/>
                  <a:pt x="475" y="895"/>
                  <a:pt x="463" y="903"/>
                </a:cubicBezTo>
                <a:cubicBezTo>
                  <a:pt x="439" y="900"/>
                  <a:pt x="423" y="896"/>
                  <a:pt x="397" y="903"/>
                </a:cubicBezTo>
                <a:cubicBezTo>
                  <a:pt x="391" y="904"/>
                  <a:pt x="390" y="918"/>
                  <a:pt x="388" y="921"/>
                </a:cubicBezTo>
                <a:cubicBezTo>
                  <a:pt x="383" y="928"/>
                  <a:pt x="377" y="932"/>
                  <a:pt x="370" y="936"/>
                </a:cubicBezTo>
                <a:cubicBezTo>
                  <a:pt x="363" y="947"/>
                  <a:pt x="352" y="959"/>
                  <a:pt x="340" y="963"/>
                </a:cubicBezTo>
                <a:cubicBezTo>
                  <a:pt x="325" y="960"/>
                  <a:pt x="310" y="951"/>
                  <a:pt x="295" y="951"/>
                </a:cubicBezTo>
                <a:cubicBezTo>
                  <a:pt x="283" y="976"/>
                  <a:pt x="274" y="954"/>
                  <a:pt x="262" y="942"/>
                </a:cubicBezTo>
                <a:cubicBezTo>
                  <a:pt x="261" y="930"/>
                  <a:pt x="263" y="916"/>
                  <a:pt x="256" y="906"/>
                </a:cubicBezTo>
                <a:cubicBezTo>
                  <a:pt x="249" y="895"/>
                  <a:pt x="242" y="892"/>
                  <a:pt x="238" y="879"/>
                </a:cubicBezTo>
                <a:cubicBezTo>
                  <a:pt x="237" y="867"/>
                  <a:pt x="239" y="854"/>
                  <a:pt x="235" y="843"/>
                </a:cubicBezTo>
                <a:cubicBezTo>
                  <a:pt x="234" y="839"/>
                  <a:pt x="227" y="842"/>
                  <a:pt x="223" y="840"/>
                </a:cubicBezTo>
                <a:cubicBezTo>
                  <a:pt x="220" y="839"/>
                  <a:pt x="217" y="835"/>
                  <a:pt x="214" y="834"/>
                </a:cubicBezTo>
                <a:cubicBezTo>
                  <a:pt x="191" y="824"/>
                  <a:pt x="170" y="812"/>
                  <a:pt x="145" y="807"/>
                </a:cubicBezTo>
                <a:cubicBezTo>
                  <a:pt x="126" y="820"/>
                  <a:pt x="134" y="819"/>
                  <a:pt x="124" y="819"/>
                </a:cubicBezTo>
                <a:cubicBezTo>
                  <a:pt x="118" y="802"/>
                  <a:pt x="112" y="785"/>
                  <a:pt x="106" y="768"/>
                </a:cubicBezTo>
                <a:cubicBezTo>
                  <a:pt x="109" y="745"/>
                  <a:pt x="124" y="720"/>
                  <a:pt x="142" y="702"/>
                </a:cubicBezTo>
                <a:cubicBezTo>
                  <a:pt x="152" y="672"/>
                  <a:pt x="135" y="718"/>
                  <a:pt x="154" y="684"/>
                </a:cubicBezTo>
                <a:cubicBezTo>
                  <a:pt x="157" y="678"/>
                  <a:pt x="158" y="672"/>
                  <a:pt x="160" y="666"/>
                </a:cubicBezTo>
                <a:cubicBezTo>
                  <a:pt x="161" y="663"/>
                  <a:pt x="163" y="657"/>
                  <a:pt x="163" y="657"/>
                </a:cubicBezTo>
                <a:cubicBezTo>
                  <a:pt x="160" y="641"/>
                  <a:pt x="157" y="626"/>
                  <a:pt x="148" y="612"/>
                </a:cubicBezTo>
                <a:cubicBezTo>
                  <a:pt x="152" y="582"/>
                  <a:pt x="156" y="582"/>
                  <a:pt x="184" y="573"/>
                </a:cubicBezTo>
                <a:cubicBezTo>
                  <a:pt x="193" y="570"/>
                  <a:pt x="211" y="564"/>
                  <a:pt x="211" y="564"/>
                </a:cubicBezTo>
                <a:cubicBezTo>
                  <a:pt x="219" y="540"/>
                  <a:pt x="222" y="511"/>
                  <a:pt x="208" y="489"/>
                </a:cubicBezTo>
                <a:cubicBezTo>
                  <a:pt x="201" y="447"/>
                  <a:pt x="236" y="392"/>
                  <a:pt x="271" y="369"/>
                </a:cubicBezTo>
                <a:cubicBezTo>
                  <a:pt x="279" y="345"/>
                  <a:pt x="296" y="330"/>
                  <a:pt x="304" y="306"/>
                </a:cubicBezTo>
                <a:cubicBezTo>
                  <a:pt x="315" y="273"/>
                  <a:pt x="297" y="323"/>
                  <a:pt x="313" y="288"/>
                </a:cubicBezTo>
                <a:cubicBezTo>
                  <a:pt x="316" y="282"/>
                  <a:pt x="319" y="270"/>
                  <a:pt x="319" y="270"/>
                </a:cubicBezTo>
                <a:cubicBezTo>
                  <a:pt x="318" y="266"/>
                  <a:pt x="315" y="234"/>
                  <a:pt x="310" y="231"/>
                </a:cubicBezTo>
                <a:cubicBezTo>
                  <a:pt x="303" y="227"/>
                  <a:pt x="294" y="224"/>
                  <a:pt x="289" y="219"/>
                </a:cubicBezTo>
                <a:cubicBezTo>
                  <a:pt x="269" y="212"/>
                  <a:pt x="253" y="204"/>
                  <a:pt x="235" y="192"/>
                </a:cubicBezTo>
                <a:cubicBezTo>
                  <a:pt x="218" y="181"/>
                  <a:pt x="180" y="188"/>
                  <a:pt x="160" y="177"/>
                </a:cubicBezTo>
                <a:cubicBezTo>
                  <a:pt x="136" y="164"/>
                  <a:pt x="111" y="151"/>
                  <a:pt x="85" y="144"/>
                </a:cubicBezTo>
                <a:cubicBezTo>
                  <a:pt x="45" y="147"/>
                  <a:pt x="55" y="138"/>
                  <a:pt x="43" y="150"/>
                </a:cubicBezTo>
                <a:close/>
              </a:path>
            </a:pathLst>
          </a:custGeom>
          <a:solidFill>
            <a:srgbClr val="FF00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52800" y="5181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P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191000" y="5105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S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990600" y="1371600"/>
            <a:ext cx="1273175" cy="4953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Review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52400" y="1981200"/>
            <a:ext cx="2971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The Old Imperialism was led by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Spain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Portugal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during the 1500s.  The imperialized territory was the New World of the Americas.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utoUpdateAnimBg="0"/>
      <p:bldP spid="4109" grpId="0" autoUpdateAnimBg="0"/>
      <p:bldP spid="4110" grpId="0" autoUpdateAnimBg="0"/>
      <p:bldP spid="4111" grpId="0" autoUpdateAnimBg="0"/>
      <p:bldP spid="4112" grpId="0" animBg="1"/>
      <p:bldP spid="4113" grpId="0" animBg="1"/>
      <p:bldP spid="4114" grpId="0" autoUpdateAnimBg="0"/>
      <p:bldP spid="4115" grpId="0" autoUpdateAnimBg="0"/>
      <p:bldP spid="41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b="15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24400" y="152400"/>
            <a:ext cx="2362200" cy="1387475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>
                <a:latin typeface="Arial" charset="0"/>
                <a:ea typeface="ＭＳ Ｐゴシック" charset="0"/>
              </a:rPr>
              <a:t>Old Imperialism:</a:t>
            </a:r>
            <a:r>
              <a:rPr lang="en-US" sz="2000">
                <a:latin typeface="Arial" charset="0"/>
                <a:ea typeface="ＭＳ Ｐゴシック" charset="0"/>
              </a:rPr>
              <a:t> Spanish &amp; Portuguese Empires, 1700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9900"/>
                </a:solidFill>
                <a:latin typeface="Arial Black" charset="0"/>
                <a:ea typeface="ＭＳ Ｐゴシック" charset="0"/>
              </a:rPr>
              <a:t>Spanish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781800" y="4800600"/>
            <a:ext cx="207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39F000"/>
                </a:solidFill>
                <a:latin typeface="Arial Black" charset="0"/>
                <a:ea typeface="ＭＳ Ｐゴシック" charset="0"/>
              </a:rPr>
              <a:t>Portuguese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5090" t="28403" r="35248" b="5441"/>
          <a:stretch>
            <a:fillRect/>
          </a:stretch>
        </p:blipFill>
        <p:spPr bwMode="auto">
          <a:xfrm>
            <a:off x="0" y="1219200"/>
            <a:ext cx="6400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0" name="WordArt 5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The New Imperialism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400800" y="4191000"/>
            <a:ext cx="2743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The setting for the new imperialism was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Africa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and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Asia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, from approximately 1870 to 1960.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00800" y="1981200"/>
            <a:ext cx="2743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The leaders of the new imperialism were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Britain</a:t>
            </a:r>
            <a:r>
              <a:rPr lang="en-US" dirty="0">
                <a:latin typeface="Arial" charset="0"/>
                <a:ea typeface="ＭＳ Ｐゴシック" charset="0"/>
              </a:rPr>
              <a:t>, France, Italy, Germany, and Belgium. 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477000" y="1371600"/>
            <a:ext cx="2508250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New Conquests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59" name="Freeform 15"/>
          <p:cNvSpPr>
            <a:spLocks/>
          </p:cNvSpPr>
          <p:nvPr/>
        </p:nvSpPr>
        <p:spPr bwMode="auto">
          <a:xfrm>
            <a:off x="717550" y="2479675"/>
            <a:ext cx="1447800" cy="1225550"/>
          </a:xfrm>
          <a:custGeom>
            <a:avLst/>
            <a:gdLst>
              <a:gd name="T0" fmla="*/ 485775 w 912"/>
              <a:gd name="T1" fmla="*/ 22225 h 772"/>
              <a:gd name="T2" fmla="*/ 336550 w 912"/>
              <a:gd name="T3" fmla="*/ 41275 h 772"/>
              <a:gd name="T4" fmla="*/ 304800 w 912"/>
              <a:gd name="T5" fmla="*/ 76200 h 772"/>
              <a:gd name="T6" fmla="*/ 196850 w 912"/>
              <a:gd name="T7" fmla="*/ 168275 h 772"/>
              <a:gd name="T8" fmla="*/ 149225 w 912"/>
              <a:gd name="T9" fmla="*/ 250825 h 772"/>
              <a:gd name="T10" fmla="*/ 155575 w 912"/>
              <a:gd name="T11" fmla="*/ 288925 h 772"/>
              <a:gd name="T12" fmla="*/ 314325 w 912"/>
              <a:gd name="T13" fmla="*/ 333375 h 772"/>
              <a:gd name="T14" fmla="*/ 311150 w 912"/>
              <a:gd name="T15" fmla="*/ 396875 h 772"/>
              <a:gd name="T16" fmla="*/ 301625 w 912"/>
              <a:gd name="T17" fmla="*/ 463550 h 772"/>
              <a:gd name="T18" fmla="*/ 434975 w 912"/>
              <a:gd name="T19" fmla="*/ 485775 h 772"/>
              <a:gd name="T20" fmla="*/ 444500 w 912"/>
              <a:gd name="T21" fmla="*/ 530225 h 772"/>
              <a:gd name="T22" fmla="*/ 495300 w 912"/>
              <a:gd name="T23" fmla="*/ 593725 h 772"/>
              <a:gd name="T24" fmla="*/ 482600 w 912"/>
              <a:gd name="T25" fmla="*/ 682625 h 772"/>
              <a:gd name="T26" fmla="*/ 368300 w 912"/>
              <a:gd name="T27" fmla="*/ 736600 h 772"/>
              <a:gd name="T28" fmla="*/ 263525 w 912"/>
              <a:gd name="T29" fmla="*/ 815975 h 772"/>
              <a:gd name="T30" fmla="*/ 234950 w 912"/>
              <a:gd name="T31" fmla="*/ 927100 h 772"/>
              <a:gd name="T32" fmla="*/ 177800 w 912"/>
              <a:gd name="T33" fmla="*/ 958850 h 772"/>
              <a:gd name="T34" fmla="*/ 196850 w 912"/>
              <a:gd name="T35" fmla="*/ 1003300 h 772"/>
              <a:gd name="T36" fmla="*/ 444500 w 912"/>
              <a:gd name="T37" fmla="*/ 1000125 h 772"/>
              <a:gd name="T38" fmla="*/ 438150 w 912"/>
              <a:gd name="T39" fmla="*/ 1012825 h 772"/>
              <a:gd name="T40" fmla="*/ 450850 w 912"/>
              <a:gd name="T41" fmla="*/ 1028700 h 772"/>
              <a:gd name="T42" fmla="*/ 565150 w 912"/>
              <a:gd name="T43" fmla="*/ 1009650 h 772"/>
              <a:gd name="T44" fmla="*/ 514350 w 912"/>
              <a:gd name="T45" fmla="*/ 1060450 h 772"/>
              <a:gd name="T46" fmla="*/ 390525 w 912"/>
              <a:gd name="T47" fmla="*/ 1057275 h 772"/>
              <a:gd name="T48" fmla="*/ 288925 w 912"/>
              <a:gd name="T49" fmla="*/ 1095375 h 772"/>
              <a:gd name="T50" fmla="*/ 225425 w 912"/>
              <a:gd name="T51" fmla="*/ 1127125 h 772"/>
              <a:gd name="T52" fmla="*/ 200025 w 912"/>
              <a:gd name="T53" fmla="*/ 1133475 h 772"/>
              <a:gd name="T54" fmla="*/ 60325 w 912"/>
              <a:gd name="T55" fmla="*/ 1136650 h 772"/>
              <a:gd name="T56" fmla="*/ 12700 w 912"/>
              <a:gd name="T57" fmla="*/ 1196975 h 772"/>
              <a:gd name="T58" fmla="*/ 101600 w 912"/>
              <a:gd name="T59" fmla="*/ 1193800 h 772"/>
              <a:gd name="T60" fmla="*/ 228600 w 912"/>
              <a:gd name="T61" fmla="*/ 1216025 h 772"/>
              <a:gd name="T62" fmla="*/ 266700 w 912"/>
              <a:gd name="T63" fmla="*/ 1203325 h 772"/>
              <a:gd name="T64" fmla="*/ 422275 w 912"/>
              <a:gd name="T65" fmla="*/ 1222375 h 772"/>
              <a:gd name="T66" fmla="*/ 504825 w 912"/>
              <a:gd name="T67" fmla="*/ 1158875 h 772"/>
              <a:gd name="T68" fmla="*/ 723900 w 912"/>
              <a:gd name="T69" fmla="*/ 1143000 h 772"/>
              <a:gd name="T70" fmla="*/ 736600 w 912"/>
              <a:gd name="T71" fmla="*/ 1127125 h 772"/>
              <a:gd name="T72" fmla="*/ 889000 w 912"/>
              <a:gd name="T73" fmla="*/ 1123950 h 772"/>
              <a:gd name="T74" fmla="*/ 962025 w 912"/>
              <a:gd name="T75" fmla="*/ 1127125 h 772"/>
              <a:gd name="T76" fmla="*/ 1019175 w 912"/>
              <a:gd name="T77" fmla="*/ 1117600 h 772"/>
              <a:gd name="T78" fmla="*/ 1209675 w 912"/>
              <a:gd name="T79" fmla="*/ 1123950 h 772"/>
              <a:gd name="T80" fmla="*/ 1339850 w 912"/>
              <a:gd name="T81" fmla="*/ 1079500 h 772"/>
              <a:gd name="T82" fmla="*/ 1355725 w 912"/>
              <a:gd name="T83" fmla="*/ 1031875 h 772"/>
              <a:gd name="T84" fmla="*/ 1231900 w 912"/>
              <a:gd name="T85" fmla="*/ 1031875 h 772"/>
              <a:gd name="T86" fmla="*/ 1250950 w 912"/>
              <a:gd name="T87" fmla="*/ 1003300 h 772"/>
              <a:gd name="T88" fmla="*/ 1289050 w 912"/>
              <a:gd name="T89" fmla="*/ 949325 h 772"/>
              <a:gd name="T90" fmla="*/ 1365250 w 912"/>
              <a:gd name="T91" fmla="*/ 904875 h 772"/>
              <a:gd name="T92" fmla="*/ 1416050 w 912"/>
              <a:gd name="T93" fmla="*/ 876300 h 772"/>
              <a:gd name="T94" fmla="*/ 1381125 w 912"/>
              <a:gd name="T95" fmla="*/ 781050 h 772"/>
              <a:gd name="T96" fmla="*/ 1200150 w 912"/>
              <a:gd name="T97" fmla="*/ 800100 h 772"/>
              <a:gd name="T98" fmla="*/ 1149350 w 912"/>
              <a:gd name="T99" fmla="*/ 815975 h 772"/>
              <a:gd name="T100" fmla="*/ 1139825 w 912"/>
              <a:gd name="T101" fmla="*/ 768350 h 772"/>
              <a:gd name="T102" fmla="*/ 1066800 w 912"/>
              <a:gd name="T103" fmla="*/ 676275 h 772"/>
              <a:gd name="T104" fmla="*/ 987425 w 912"/>
              <a:gd name="T105" fmla="*/ 533400 h 772"/>
              <a:gd name="T106" fmla="*/ 958850 w 912"/>
              <a:gd name="T107" fmla="*/ 492125 h 772"/>
              <a:gd name="T108" fmla="*/ 809625 w 912"/>
              <a:gd name="T109" fmla="*/ 412750 h 772"/>
              <a:gd name="T110" fmla="*/ 736600 w 912"/>
              <a:gd name="T111" fmla="*/ 425450 h 772"/>
              <a:gd name="T112" fmla="*/ 739775 w 912"/>
              <a:gd name="T113" fmla="*/ 377825 h 772"/>
              <a:gd name="T114" fmla="*/ 587375 w 912"/>
              <a:gd name="T115" fmla="*/ 260350 h 772"/>
              <a:gd name="T116" fmla="*/ 542925 w 912"/>
              <a:gd name="T117" fmla="*/ 203200 h 772"/>
              <a:gd name="T118" fmla="*/ 479425 w 912"/>
              <a:gd name="T119" fmla="*/ 139700 h 772"/>
              <a:gd name="T120" fmla="*/ 530225 w 912"/>
              <a:gd name="T121" fmla="*/ 60325 h 772"/>
              <a:gd name="T122" fmla="*/ 533400 w 912"/>
              <a:gd name="T123" fmla="*/ 6350 h 7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12" h="772">
                <a:moveTo>
                  <a:pt x="336" y="4"/>
                </a:moveTo>
                <a:cubicBezTo>
                  <a:pt x="325" y="7"/>
                  <a:pt x="317" y="12"/>
                  <a:pt x="306" y="14"/>
                </a:cubicBezTo>
                <a:cubicBezTo>
                  <a:pt x="295" y="14"/>
                  <a:pt x="228" y="9"/>
                  <a:pt x="214" y="14"/>
                </a:cubicBezTo>
                <a:cubicBezTo>
                  <a:pt x="210" y="15"/>
                  <a:pt x="215" y="23"/>
                  <a:pt x="212" y="26"/>
                </a:cubicBezTo>
                <a:cubicBezTo>
                  <a:pt x="209" y="29"/>
                  <a:pt x="200" y="30"/>
                  <a:pt x="200" y="30"/>
                </a:cubicBezTo>
                <a:cubicBezTo>
                  <a:pt x="196" y="35"/>
                  <a:pt x="197" y="44"/>
                  <a:pt x="192" y="48"/>
                </a:cubicBezTo>
                <a:cubicBezTo>
                  <a:pt x="179" y="56"/>
                  <a:pt x="164" y="63"/>
                  <a:pt x="150" y="68"/>
                </a:cubicBezTo>
                <a:cubicBezTo>
                  <a:pt x="137" y="81"/>
                  <a:pt x="139" y="96"/>
                  <a:pt x="124" y="106"/>
                </a:cubicBezTo>
                <a:cubicBezTo>
                  <a:pt x="119" y="113"/>
                  <a:pt x="115" y="113"/>
                  <a:pt x="110" y="120"/>
                </a:cubicBezTo>
                <a:cubicBezTo>
                  <a:pt x="108" y="143"/>
                  <a:pt x="106" y="143"/>
                  <a:pt x="94" y="158"/>
                </a:cubicBezTo>
                <a:cubicBezTo>
                  <a:pt x="90" y="163"/>
                  <a:pt x="76" y="166"/>
                  <a:pt x="76" y="166"/>
                </a:cubicBezTo>
                <a:cubicBezTo>
                  <a:pt x="81" y="182"/>
                  <a:pt x="82" y="179"/>
                  <a:pt x="98" y="182"/>
                </a:cubicBezTo>
                <a:cubicBezTo>
                  <a:pt x="109" y="190"/>
                  <a:pt x="110" y="203"/>
                  <a:pt x="124" y="208"/>
                </a:cubicBezTo>
                <a:cubicBezTo>
                  <a:pt x="148" y="206"/>
                  <a:pt x="174" y="202"/>
                  <a:pt x="198" y="210"/>
                </a:cubicBezTo>
                <a:cubicBezTo>
                  <a:pt x="206" y="221"/>
                  <a:pt x="204" y="216"/>
                  <a:pt x="200" y="238"/>
                </a:cubicBezTo>
                <a:cubicBezTo>
                  <a:pt x="199" y="242"/>
                  <a:pt x="196" y="250"/>
                  <a:pt x="196" y="250"/>
                </a:cubicBezTo>
                <a:cubicBezTo>
                  <a:pt x="195" y="260"/>
                  <a:pt x="195" y="270"/>
                  <a:pt x="194" y="280"/>
                </a:cubicBezTo>
                <a:cubicBezTo>
                  <a:pt x="193" y="284"/>
                  <a:pt x="190" y="292"/>
                  <a:pt x="190" y="292"/>
                </a:cubicBezTo>
                <a:cubicBezTo>
                  <a:pt x="194" y="304"/>
                  <a:pt x="206" y="306"/>
                  <a:pt x="216" y="312"/>
                </a:cubicBezTo>
                <a:cubicBezTo>
                  <a:pt x="235" y="310"/>
                  <a:pt x="255" y="306"/>
                  <a:pt x="274" y="306"/>
                </a:cubicBezTo>
                <a:cubicBezTo>
                  <a:pt x="280" y="303"/>
                  <a:pt x="286" y="302"/>
                  <a:pt x="292" y="300"/>
                </a:cubicBezTo>
                <a:cubicBezTo>
                  <a:pt x="310" y="306"/>
                  <a:pt x="284" y="325"/>
                  <a:pt x="280" y="334"/>
                </a:cubicBezTo>
                <a:cubicBezTo>
                  <a:pt x="282" y="355"/>
                  <a:pt x="279" y="354"/>
                  <a:pt x="296" y="360"/>
                </a:cubicBezTo>
                <a:cubicBezTo>
                  <a:pt x="303" y="370"/>
                  <a:pt x="298" y="365"/>
                  <a:pt x="312" y="374"/>
                </a:cubicBezTo>
                <a:cubicBezTo>
                  <a:pt x="314" y="375"/>
                  <a:pt x="318" y="378"/>
                  <a:pt x="318" y="378"/>
                </a:cubicBezTo>
                <a:cubicBezTo>
                  <a:pt x="333" y="400"/>
                  <a:pt x="310" y="411"/>
                  <a:pt x="304" y="430"/>
                </a:cubicBezTo>
                <a:cubicBezTo>
                  <a:pt x="302" y="456"/>
                  <a:pt x="309" y="460"/>
                  <a:pt x="290" y="466"/>
                </a:cubicBezTo>
                <a:cubicBezTo>
                  <a:pt x="269" y="464"/>
                  <a:pt x="252" y="462"/>
                  <a:pt x="232" y="464"/>
                </a:cubicBezTo>
                <a:cubicBezTo>
                  <a:pt x="214" y="492"/>
                  <a:pt x="237" y="490"/>
                  <a:pt x="192" y="494"/>
                </a:cubicBezTo>
                <a:cubicBezTo>
                  <a:pt x="179" y="497"/>
                  <a:pt x="175" y="505"/>
                  <a:pt x="166" y="514"/>
                </a:cubicBezTo>
                <a:cubicBezTo>
                  <a:pt x="162" y="527"/>
                  <a:pt x="166" y="540"/>
                  <a:pt x="156" y="550"/>
                </a:cubicBezTo>
                <a:cubicBezTo>
                  <a:pt x="152" y="561"/>
                  <a:pt x="152" y="573"/>
                  <a:pt x="148" y="584"/>
                </a:cubicBezTo>
                <a:cubicBezTo>
                  <a:pt x="147" y="586"/>
                  <a:pt x="126" y="591"/>
                  <a:pt x="122" y="592"/>
                </a:cubicBezTo>
                <a:cubicBezTo>
                  <a:pt x="118" y="596"/>
                  <a:pt x="114" y="599"/>
                  <a:pt x="112" y="604"/>
                </a:cubicBezTo>
                <a:cubicBezTo>
                  <a:pt x="110" y="608"/>
                  <a:pt x="108" y="616"/>
                  <a:pt x="108" y="616"/>
                </a:cubicBezTo>
                <a:cubicBezTo>
                  <a:pt x="110" y="628"/>
                  <a:pt x="112" y="629"/>
                  <a:pt x="124" y="632"/>
                </a:cubicBezTo>
                <a:cubicBezTo>
                  <a:pt x="161" y="629"/>
                  <a:pt x="199" y="627"/>
                  <a:pt x="236" y="624"/>
                </a:cubicBezTo>
                <a:cubicBezTo>
                  <a:pt x="251" y="639"/>
                  <a:pt x="239" y="630"/>
                  <a:pt x="280" y="630"/>
                </a:cubicBezTo>
                <a:cubicBezTo>
                  <a:pt x="276" y="635"/>
                  <a:pt x="271" y="640"/>
                  <a:pt x="268" y="646"/>
                </a:cubicBezTo>
                <a:cubicBezTo>
                  <a:pt x="266" y="649"/>
                  <a:pt x="272" y="638"/>
                  <a:pt x="276" y="638"/>
                </a:cubicBezTo>
                <a:cubicBezTo>
                  <a:pt x="279" y="638"/>
                  <a:pt x="276" y="644"/>
                  <a:pt x="278" y="646"/>
                </a:cubicBezTo>
                <a:cubicBezTo>
                  <a:pt x="279" y="648"/>
                  <a:pt x="282" y="647"/>
                  <a:pt x="284" y="648"/>
                </a:cubicBezTo>
                <a:cubicBezTo>
                  <a:pt x="303" y="642"/>
                  <a:pt x="322" y="646"/>
                  <a:pt x="340" y="634"/>
                </a:cubicBezTo>
                <a:cubicBezTo>
                  <a:pt x="345" y="635"/>
                  <a:pt x="352" y="632"/>
                  <a:pt x="356" y="636"/>
                </a:cubicBezTo>
                <a:cubicBezTo>
                  <a:pt x="364" y="645"/>
                  <a:pt x="350" y="656"/>
                  <a:pt x="344" y="658"/>
                </a:cubicBezTo>
                <a:cubicBezTo>
                  <a:pt x="337" y="665"/>
                  <a:pt x="334" y="665"/>
                  <a:pt x="324" y="668"/>
                </a:cubicBezTo>
                <a:cubicBezTo>
                  <a:pt x="320" y="669"/>
                  <a:pt x="312" y="672"/>
                  <a:pt x="312" y="672"/>
                </a:cubicBezTo>
                <a:cubicBezTo>
                  <a:pt x="286" y="671"/>
                  <a:pt x="269" y="670"/>
                  <a:pt x="246" y="666"/>
                </a:cubicBezTo>
                <a:cubicBezTo>
                  <a:pt x="227" y="667"/>
                  <a:pt x="209" y="666"/>
                  <a:pt x="190" y="668"/>
                </a:cubicBezTo>
                <a:cubicBezTo>
                  <a:pt x="185" y="669"/>
                  <a:pt x="183" y="688"/>
                  <a:pt x="182" y="690"/>
                </a:cubicBezTo>
                <a:cubicBezTo>
                  <a:pt x="179" y="697"/>
                  <a:pt x="162" y="700"/>
                  <a:pt x="162" y="700"/>
                </a:cubicBezTo>
                <a:cubicBezTo>
                  <a:pt x="145" y="712"/>
                  <a:pt x="156" y="706"/>
                  <a:pt x="142" y="710"/>
                </a:cubicBezTo>
                <a:cubicBezTo>
                  <a:pt x="138" y="711"/>
                  <a:pt x="130" y="714"/>
                  <a:pt x="130" y="714"/>
                </a:cubicBezTo>
                <a:cubicBezTo>
                  <a:pt x="114" y="662"/>
                  <a:pt x="131" y="711"/>
                  <a:pt x="126" y="714"/>
                </a:cubicBezTo>
                <a:cubicBezTo>
                  <a:pt x="116" y="720"/>
                  <a:pt x="103" y="713"/>
                  <a:pt x="92" y="712"/>
                </a:cubicBezTo>
                <a:cubicBezTo>
                  <a:pt x="74" y="706"/>
                  <a:pt x="54" y="706"/>
                  <a:pt x="38" y="716"/>
                </a:cubicBezTo>
                <a:cubicBezTo>
                  <a:pt x="31" y="737"/>
                  <a:pt x="35" y="727"/>
                  <a:pt x="20" y="742"/>
                </a:cubicBezTo>
                <a:cubicBezTo>
                  <a:pt x="16" y="746"/>
                  <a:pt x="8" y="754"/>
                  <a:pt x="8" y="754"/>
                </a:cubicBezTo>
                <a:cubicBezTo>
                  <a:pt x="3" y="768"/>
                  <a:pt x="0" y="764"/>
                  <a:pt x="10" y="770"/>
                </a:cubicBezTo>
                <a:cubicBezTo>
                  <a:pt x="28" y="765"/>
                  <a:pt x="46" y="758"/>
                  <a:pt x="64" y="752"/>
                </a:cubicBezTo>
                <a:cubicBezTo>
                  <a:pt x="91" y="753"/>
                  <a:pt x="102" y="755"/>
                  <a:pt x="126" y="758"/>
                </a:cubicBezTo>
                <a:lnTo>
                  <a:pt x="144" y="766"/>
                </a:lnTo>
                <a:cubicBezTo>
                  <a:pt x="144" y="766"/>
                  <a:pt x="162" y="760"/>
                  <a:pt x="162" y="760"/>
                </a:cubicBezTo>
                <a:cubicBezTo>
                  <a:pt x="164" y="759"/>
                  <a:pt x="168" y="758"/>
                  <a:pt x="168" y="758"/>
                </a:cubicBezTo>
                <a:cubicBezTo>
                  <a:pt x="220" y="760"/>
                  <a:pt x="210" y="761"/>
                  <a:pt x="244" y="772"/>
                </a:cubicBezTo>
                <a:cubicBezTo>
                  <a:pt x="251" y="771"/>
                  <a:pt x="259" y="772"/>
                  <a:pt x="266" y="770"/>
                </a:cubicBezTo>
                <a:cubicBezTo>
                  <a:pt x="279" y="767"/>
                  <a:pt x="270" y="752"/>
                  <a:pt x="282" y="748"/>
                </a:cubicBezTo>
                <a:cubicBezTo>
                  <a:pt x="295" y="729"/>
                  <a:pt x="294" y="736"/>
                  <a:pt x="318" y="730"/>
                </a:cubicBezTo>
                <a:cubicBezTo>
                  <a:pt x="329" y="714"/>
                  <a:pt x="347" y="721"/>
                  <a:pt x="364" y="724"/>
                </a:cubicBezTo>
                <a:cubicBezTo>
                  <a:pt x="395" y="723"/>
                  <a:pt x="425" y="723"/>
                  <a:pt x="456" y="720"/>
                </a:cubicBezTo>
                <a:cubicBezTo>
                  <a:pt x="458" y="720"/>
                  <a:pt x="457" y="716"/>
                  <a:pt x="458" y="714"/>
                </a:cubicBezTo>
                <a:cubicBezTo>
                  <a:pt x="460" y="712"/>
                  <a:pt x="462" y="711"/>
                  <a:pt x="464" y="710"/>
                </a:cubicBezTo>
                <a:cubicBezTo>
                  <a:pt x="492" y="712"/>
                  <a:pt x="515" y="718"/>
                  <a:pt x="544" y="720"/>
                </a:cubicBezTo>
                <a:cubicBezTo>
                  <a:pt x="567" y="728"/>
                  <a:pt x="547" y="714"/>
                  <a:pt x="560" y="708"/>
                </a:cubicBezTo>
                <a:cubicBezTo>
                  <a:pt x="570" y="703"/>
                  <a:pt x="565" y="705"/>
                  <a:pt x="574" y="702"/>
                </a:cubicBezTo>
                <a:cubicBezTo>
                  <a:pt x="585" y="704"/>
                  <a:pt x="595" y="706"/>
                  <a:pt x="606" y="710"/>
                </a:cubicBezTo>
                <a:cubicBezTo>
                  <a:pt x="614" y="709"/>
                  <a:pt x="622" y="709"/>
                  <a:pt x="630" y="708"/>
                </a:cubicBezTo>
                <a:cubicBezTo>
                  <a:pt x="634" y="707"/>
                  <a:pt x="642" y="704"/>
                  <a:pt x="642" y="704"/>
                </a:cubicBezTo>
                <a:cubicBezTo>
                  <a:pt x="666" y="705"/>
                  <a:pt x="685" y="707"/>
                  <a:pt x="708" y="710"/>
                </a:cubicBezTo>
                <a:cubicBezTo>
                  <a:pt x="726" y="709"/>
                  <a:pt x="744" y="709"/>
                  <a:pt x="762" y="708"/>
                </a:cubicBezTo>
                <a:cubicBezTo>
                  <a:pt x="777" y="707"/>
                  <a:pt x="794" y="696"/>
                  <a:pt x="810" y="694"/>
                </a:cubicBezTo>
                <a:cubicBezTo>
                  <a:pt x="815" y="680"/>
                  <a:pt x="831" y="683"/>
                  <a:pt x="844" y="680"/>
                </a:cubicBezTo>
                <a:cubicBezTo>
                  <a:pt x="850" y="671"/>
                  <a:pt x="853" y="670"/>
                  <a:pt x="864" y="668"/>
                </a:cubicBezTo>
                <a:cubicBezTo>
                  <a:pt x="870" y="659"/>
                  <a:pt x="866" y="651"/>
                  <a:pt x="854" y="650"/>
                </a:cubicBezTo>
                <a:cubicBezTo>
                  <a:pt x="838" y="649"/>
                  <a:pt x="822" y="649"/>
                  <a:pt x="806" y="648"/>
                </a:cubicBezTo>
                <a:cubicBezTo>
                  <a:pt x="795" y="649"/>
                  <a:pt x="784" y="655"/>
                  <a:pt x="776" y="650"/>
                </a:cubicBezTo>
                <a:cubicBezTo>
                  <a:pt x="777" y="645"/>
                  <a:pt x="775" y="638"/>
                  <a:pt x="778" y="634"/>
                </a:cubicBezTo>
                <a:cubicBezTo>
                  <a:pt x="780" y="631"/>
                  <a:pt x="785" y="633"/>
                  <a:pt x="788" y="632"/>
                </a:cubicBezTo>
                <a:cubicBezTo>
                  <a:pt x="794" y="630"/>
                  <a:pt x="806" y="626"/>
                  <a:pt x="806" y="626"/>
                </a:cubicBezTo>
                <a:cubicBezTo>
                  <a:pt x="812" y="609"/>
                  <a:pt x="809" y="618"/>
                  <a:pt x="812" y="598"/>
                </a:cubicBezTo>
                <a:cubicBezTo>
                  <a:pt x="815" y="607"/>
                  <a:pt x="817" y="610"/>
                  <a:pt x="826" y="614"/>
                </a:cubicBezTo>
                <a:cubicBezTo>
                  <a:pt x="846" y="607"/>
                  <a:pt x="844" y="580"/>
                  <a:pt x="860" y="570"/>
                </a:cubicBezTo>
                <a:cubicBezTo>
                  <a:pt x="864" y="571"/>
                  <a:pt x="875" y="574"/>
                  <a:pt x="880" y="570"/>
                </a:cubicBezTo>
                <a:cubicBezTo>
                  <a:pt x="885" y="565"/>
                  <a:pt x="892" y="552"/>
                  <a:pt x="892" y="552"/>
                </a:cubicBezTo>
                <a:cubicBezTo>
                  <a:pt x="896" y="538"/>
                  <a:pt x="907" y="532"/>
                  <a:pt x="912" y="518"/>
                </a:cubicBezTo>
                <a:cubicBezTo>
                  <a:pt x="909" y="486"/>
                  <a:pt x="898" y="496"/>
                  <a:pt x="870" y="492"/>
                </a:cubicBezTo>
                <a:cubicBezTo>
                  <a:pt x="832" y="494"/>
                  <a:pt x="842" y="495"/>
                  <a:pt x="816" y="504"/>
                </a:cubicBezTo>
                <a:cubicBezTo>
                  <a:pt x="798" y="503"/>
                  <a:pt x="774" y="500"/>
                  <a:pt x="756" y="504"/>
                </a:cubicBezTo>
                <a:cubicBezTo>
                  <a:pt x="749" y="506"/>
                  <a:pt x="741" y="514"/>
                  <a:pt x="732" y="516"/>
                </a:cubicBezTo>
                <a:cubicBezTo>
                  <a:pt x="729" y="515"/>
                  <a:pt x="726" y="516"/>
                  <a:pt x="724" y="514"/>
                </a:cubicBezTo>
                <a:cubicBezTo>
                  <a:pt x="722" y="513"/>
                  <a:pt x="720" y="508"/>
                  <a:pt x="720" y="508"/>
                </a:cubicBezTo>
                <a:cubicBezTo>
                  <a:pt x="724" y="496"/>
                  <a:pt x="715" y="502"/>
                  <a:pt x="718" y="484"/>
                </a:cubicBezTo>
                <a:cubicBezTo>
                  <a:pt x="717" y="475"/>
                  <a:pt x="717" y="465"/>
                  <a:pt x="716" y="456"/>
                </a:cubicBezTo>
                <a:cubicBezTo>
                  <a:pt x="713" y="431"/>
                  <a:pt x="692" y="433"/>
                  <a:pt x="672" y="426"/>
                </a:cubicBezTo>
                <a:cubicBezTo>
                  <a:pt x="669" y="397"/>
                  <a:pt x="649" y="383"/>
                  <a:pt x="640" y="356"/>
                </a:cubicBezTo>
                <a:cubicBezTo>
                  <a:pt x="637" y="347"/>
                  <a:pt x="622" y="336"/>
                  <a:pt x="622" y="336"/>
                </a:cubicBezTo>
                <a:cubicBezTo>
                  <a:pt x="620" y="329"/>
                  <a:pt x="621" y="332"/>
                  <a:pt x="618" y="326"/>
                </a:cubicBezTo>
                <a:cubicBezTo>
                  <a:pt x="613" y="321"/>
                  <a:pt x="609" y="315"/>
                  <a:pt x="604" y="310"/>
                </a:cubicBezTo>
                <a:cubicBezTo>
                  <a:pt x="576" y="276"/>
                  <a:pt x="588" y="281"/>
                  <a:pt x="534" y="278"/>
                </a:cubicBezTo>
                <a:cubicBezTo>
                  <a:pt x="528" y="269"/>
                  <a:pt x="519" y="265"/>
                  <a:pt x="510" y="260"/>
                </a:cubicBezTo>
                <a:cubicBezTo>
                  <a:pt x="501" y="261"/>
                  <a:pt x="491" y="261"/>
                  <a:pt x="482" y="262"/>
                </a:cubicBezTo>
                <a:cubicBezTo>
                  <a:pt x="476" y="263"/>
                  <a:pt x="464" y="268"/>
                  <a:pt x="464" y="268"/>
                </a:cubicBezTo>
                <a:cubicBezTo>
                  <a:pt x="458" y="259"/>
                  <a:pt x="459" y="263"/>
                  <a:pt x="462" y="250"/>
                </a:cubicBezTo>
                <a:cubicBezTo>
                  <a:pt x="463" y="246"/>
                  <a:pt x="466" y="238"/>
                  <a:pt x="466" y="238"/>
                </a:cubicBezTo>
                <a:cubicBezTo>
                  <a:pt x="460" y="180"/>
                  <a:pt x="430" y="208"/>
                  <a:pt x="356" y="206"/>
                </a:cubicBezTo>
                <a:cubicBezTo>
                  <a:pt x="358" y="188"/>
                  <a:pt x="365" y="180"/>
                  <a:pt x="370" y="164"/>
                </a:cubicBezTo>
                <a:cubicBezTo>
                  <a:pt x="368" y="151"/>
                  <a:pt x="369" y="147"/>
                  <a:pt x="358" y="140"/>
                </a:cubicBezTo>
                <a:cubicBezTo>
                  <a:pt x="353" y="133"/>
                  <a:pt x="350" y="131"/>
                  <a:pt x="342" y="128"/>
                </a:cubicBezTo>
                <a:cubicBezTo>
                  <a:pt x="326" y="136"/>
                  <a:pt x="315" y="134"/>
                  <a:pt x="298" y="130"/>
                </a:cubicBezTo>
                <a:cubicBezTo>
                  <a:pt x="299" y="116"/>
                  <a:pt x="298" y="101"/>
                  <a:pt x="302" y="88"/>
                </a:cubicBezTo>
                <a:cubicBezTo>
                  <a:pt x="304" y="81"/>
                  <a:pt x="320" y="78"/>
                  <a:pt x="320" y="78"/>
                </a:cubicBezTo>
                <a:cubicBezTo>
                  <a:pt x="322" y="67"/>
                  <a:pt x="323" y="42"/>
                  <a:pt x="334" y="38"/>
                </a:cubicBezTo>
                <a:cubicBezTo>
                  <a:pt x="338" y="32"/>
                  <a:pt x="342" y="25"/>
                  <a:pt x="344" y="18"/>
                </a:cubicBezTo>
                <a:cubicBezTo>
                  <a:pt x="342" y="0"/>
                  <a:pt x="347" y="0"/>
                  <a:pt x="336" y="4"/>
                </a:cubicBezTo>
                <a:close/>
              </a:path>
            </a:pathLst>
          </a:custGeom>
          <a:solidFill>
            <a:srgbClr val="FF00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857250" y="3571875"/>
            <a:ext cx="2563813" cy="1616075"/>
          </a:xfrm>
          <a:custGeom>
            <a:avLst/>
            <a:gdLst>
              <a:gd name="T0" fmla="*/ 1433513 w 1615"/>
              <a:gd name="T1" fmla="*/ 14288 h 1018"/>
              <a:gd name="T2" fmla="*/ 1733550 w 1615"/>
              <a:gd name="T3" fmla="*/ 161925 h 1018"/>
              <a:gd name="T4" fmla="*/ 1976438 w 1615"/>
              <a:gd name="T5" fmla="*/ 223838 h 1018"/>
              <a:gd name="T6" fmla="*/ 2100263 w 1615"/>
              <a:gd name="T7" fmla="*/ 266700 h 1018"/>
              <a:gd name="T8" fmla="*/ 2505075 w 1615"/>
              <a:gd name="T9" fmla="*/ 280988 h 1018"/>
              <a:gd name="T10" fmla="*/ 2457450 w 1615"/>
              <a:gd name="T11" fmla="*/ 471488 h 1018"/>
              <a:gd name="T12" fmla="*/ 2428875 w 1615"/>
              <a:gd name="T13" fmla="*/ 528638 h 1018"/>
              <a:gd name="T14" fmla="*/ 2309813 w 1615"/>
              <a:gd name="T15" fmla="*/ 671513 h 1018"/>
              <a:gd name="T16" fmla="*/ 2219325 w 1615"/>
              <a:gd name="T17" fmla="*/ 704850 h 1018"/>
              <a:gd name="T18" fmla="*/ 2171700 w 1615"/>
              <a:gd name="T19" fmla="*/ 809625 h 1018"/>
              <a:gd name="T20" fmla="*/ 2185988 w 1615"/>
              <a:gd name="T21" fmla="*/ 942975 h 1018"/>
              <a:gd name="T22" fmla="*/ 2162175 w 1615"/>
              <a:gd name="T23" fmla="*/ 1100138 h 1018"/>
              <a:gd name="T24" fmla="*/ 2305050 w 1615"/>
              <a:gd name="T25" fmla="*/ 1176338 h 1018"/>
              <a:gd name="T26" fmla="*/ 2357438 w 1615"/>
              <a:gd name="T27" fmla="*/ 1285875 h 1018"/>
              <a:gd name="T28" fmla="*/ 2381250 w 1615"/>
              <a:gd name="T29" fmla="*/ 1338263 h 1018"/>
              <a:gd name="T30" fmla="*/ 2443163 w 1615"/>
              <a:gd name="T31" fmla="*/ 1371600 h 1018"/>
              <a:gd name="T32" fmla="*/ 2295525 w 1615"/>
              <a:gd name="T33" fmla="*/ 1466850 h 1018"/>
              <a:gd name="T34" fmla="*/ 2071688 w 1615"/>
              <a:gd name="T35" fmla="*/ 1404938 h 1018"/>
              <a:gd name="T36" fmla="*/ 1966913 w 1615"/>
              <a:gd name="T37" fmla="*/ 1404938 h 1018"/>
              <a:gd name="T38" fmla="*/ 1790700 w 1615"/>
              <a:gd name="T39" fmla="*/ 1385888 h 1018"/>
              <a:gd name="T40" fmla="*/ 1643063 w 1615"/>
              <a:gd name="T41" fmla="*/ 1476375 h 1018"/>
              <a:gd name="T42" fmla="*/ 1609725 w 1615"/>
              <a:gd name="T43" fmla="*/ 1562100 h 1018"/>
              <a:gd name="T44" fmla="*/ 1423988 w 1615"/>
              <a:gd name="T45" fmla="*/ 1485900 h 1018"/>
              <a:gd name="T46" fmla="*/ 1362075 w 1615"/>
              <a:gd name="T47" fmla="*/ 1509713 h 1018"/>
              <a:gd name="T48" fmla="*/ 1219200 w 1615"/>
              <a:gd name="T49" fmla="*/ 1476375 h 1018"/>
              <a:gd name="T50" fmla="*/ 1038225 w 1615"/>
              <a:gd name="T51" fmla="*/ 1466850 h 1018"/>
              <a:gd name="T52" fmla="*/ 862013 w 1615"/>
              <a:gd name="T53" fmla="*/ 1438275 h 1018"/>
              <a:gd name="T54" fmla="*/ 719138 w 1615"/>
              <a:gd name="T55" fmla="*/ 1419225 h 1018"/>
              <a:gd name="T56" fmla="*/ 666750 w 1615"/>
              <a:gd name="T57" fmla="*/ 1323975 h 1018"/>
              <a:gd name="T58" fmla="*/ 738188 w 1615"/>
              <a:gd name="T59" fmla="*/ 1190625 h 1018"/>
              <a:gd name="T60" fmla="*/ 738188 w 1615"/>
              <a:gd name="T61" fmla="*/ 947738 h 1018"/>
              <a:gd name="T62" fmla="*/ 709613 w 1615"/>
              <a:gd name="T63" fmla="*/ 833438 h 1018"/>
              <a:gd name="T64" fmla="*/ 542925 w 1615"/>
              <a:gd name="T65" fmla="*/ 738188 h 1018"/>
              <a:gd name="T66" fmla="*/ 552450 w 1615"/>
              <a:gd name="T67" fmla="*/ 695325 h 1018"/>
              <a:gd name="T68" fmla="*/ 466725 w 1615"/>
              <a:gd name="T69" fmla="*/ 642938 h 1018"/>
              <a:gd name="T70" fmla="*/ 438150 w 1615"/>
              <a:gd name="T71" fmla="*/ 619125 h 1018"/>
              <a:gd name="T72" fmla="*/ 347663 w 1615"/>
              <a:gd name="T73" fmla="*/ 585788 h 1018"/>
              <a:gd name="T74" fmla="*/ 185738 w 1615"/>
              <a:gd name="T75" fmla="*/ 542925 h 1018"/>
              <a:gd name="T76" fmla="*/ 61913 w 1615"/>
              <a:gd name="T77" fmla="*/ 528638 h 1018"/>
              <a:gd name="T78" fmla="*/ 147638 w 1615"/>
              <a:gd name="T79" fmla="*/ 442913 h 1018"/>
              <a:gd name="T80" fmla="*/ 266700 w 1615"/>
              <a:gd name="T81" fmla="*/ 357188 h 1018"/>
              <a:gd name="T82" fmla="*/ 466725 w 1615"/>
              <a:gd name="T83" fmla="*/ 438150 h 1018"/>
              <a:gd name="T84" fmla="*/ 509588 w 1615"/>
              <a:gd name="T85" fmla="*/ 400050 h 1018"/>
              <a:gd name="T86" fmla="*/ 623888 w 1615"/>
              <a:gd name="T87" fmla="*/ 376238 h 1018"/>
              <a:gd name="T88" fmla="*/ 633413 w 1615"/>
              <a:gd name="T89" fmla="*/ 300038 h 1018"/>
              <a:gd name="T90" fmla="*/ 647700 w 1615"/>
              <a:gd name="T91" fmla="*/ 223838 h 1018"/>
              <a:gd name="T92" fmla="*/ 719138 w 1615"/>
              <a:gd name="T93" fmla="*/ 242888 h 1018"/>
              <a:gd name="T94" fmla="*/ 904875 w 1615"/>
              <a:gd name="T95" fmla="*/ 276225 h 1018"/>
              <a:gd name="T96" fmla="*/ 990600 w 1615"/>
              <a:gd name="T97" fmla="*/ 223838 h 1018"/>
              <a:gd name="T98" fmla="*/ 1157288 w 1615"/>
              <a:gd name="T99" fmla="*/ 190500 h 1018"/>
              <a:gd name="T100" fmla="*/ 1233488 w 1615"/>
              <a:gd name="T101" fmla="*/ 133350 h 1018"/>
              <a:gd name="T102" fmla="*/ 1300163 w 1615"/>
              <a:gd name="T103" fmla="*/ 9525 h 101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15" h="1018">
                <a:moveTo>
                  <a:pt x="819" y="6"/>
                </a:moveTo>
                <a:cubicBezTo>
                  <a:pt x="847" y="0"/>
                  <a:pt x="875" y="2"/>
                  <a:pt x="903" y="9"/>
                </a:cubicBezTo>
                <a:cubicBezTo>
                  <a:pt x="952" y="58"/>
                  <a:pt x="974" y="70"/>
                  <a:pt x="1044" y="78"/>
                </a:cubicBezTo>
                <a:cubicBezTo>
                  <a:pt x="1062" y="83"/>
                  <a:pt x="1076" y="98"/>
                  <a:pt x="1092" y="102"/>
                </a:cubicBezTo>
                <a:cubicBezTo>
                  <a:pt x="1138" y="114"/>
                  <a:pt x="1108" y="108"/>
                  <a:pt x="1185" y="111"/>
                </a:cubicBezTo>
                <a:cubicBezTo>
                  <a:pt x="1202" y="128"/>
                  <a:pt x="1222" y="136"/>
                  <a:pt x="1245" y="141"/>
                </a:cubicBezTo>
                <a:cubicBezTo>
                  <a:pt x="1264" y="153"/>
                  <a:pt x="1247" y="144"/>
                  <a:pt x="1284" y="150"/>
                </a:cubicBezTo>
                <a:cubicBezTo>
                  <a:pt x="1298" y="152"/>
                  <a:pt x="1309" y="166"/>
                  <a:pt x="1323" y="168"/>
                </a:cubicBezTo>
                <a:cubicBezTo>
                  <a:pt x="1346" y="171"/>
                  <a:pt x="1369" y="170"/>
                  <a:pt x="1392" y="171"/>
                </a:cubicBezTo>
                <a:cubicBezTo>
                  <a:pt x="1453" y="180"/>
                  <a:pt x="1517" y="164"/>
                  <a:pt x="1578" y="177"/>
                </a:cubicBezTo>
                <a:cubicBezTo>
                  <a:pt x="1615" y="185"/>
                  <a:pt x="1554" y="226"/>
                  <a:pt x="1551" y="228"/>
                </a:cubicBezTo>
                <a:cubicBezTo>
                  <a:pt x="1543" y="251"/>
                  <a:pt x="1556" y="274"/>
                  <a:pt x="1548" y="297"/>
                </a:cubicBezTo>
                <a:cubicBezTo>
                  <a:pt x="1546" y="304"/>
                  <a:pt x="1540" y="309"/>
                  <a:pt x="1536" y="315"/>
                </a:cubicBezTo>
                <a:cubicBezTo>
                  <a:pt x="1532" y="320"/>
                  <a:pt x="1530" y="333"/>
                  <a:pt x="1530" y="333"/>
                </a:cubicBezTo>
                <a:cubicBezTo>
                  <a:pt x="1525" y="369"/>
                  <a:pt x="1513" y="362"/>
                  <a:pt x="1479" y="366"/>
                </a:cubicBezTo>
                <a:cubicBezTo>
                  <a:pt x="1446" y="382"/>
                  <a:pt x="1473" y="401"/>
                  <a:pt x="1455" y="423"/>
                </a:cubicBezTo>
                <a:cubicBezTo>
                  <a:pt x="1448" y="431"/>
                  <a:pt x="1434" y="432"/>
                  <a:pt x="1425" y="435"/>
                </a:cubicBezTo>
                <a:cubicBezTo>
                  <a:pt x="1416" y="438"/>
                  <a:pt x="1398" y="444"/>
                  <a:pt x="1398" y="444"/>
                </a:cubicBezTo>
                <a:cubicBezTo>
                  <a:pt x="1385" y="457"/>
                  <a:pt x="1377" y="463"/>
                  <a:pt x="1371" y="480"/>
                </a:cubicBezTo>
                <a:cubicBezTo>
                  <a:pt x="1370" y="490"/>
                  <a:pt x="1371" y="500"/>
                  <a:pt x="1368" y="510"/>
                </a:cubicBezTo>
                <a:cubicBezTo>
                  <a:pt x="1366" y="516"/>
                  <a:pt x="1346" y="528"/>
                  <a:pt x="1341" y="543"/>
                </a:cubicBezTo>
                <a:cubicBezTo>
                  <a:pt x="1346" y="566"/>
                  <a:pt x="1365" y="575"/>
                  <a:pt x="1377" y="594"/>
                </a:cubicBezTo>
                <a:cubicBezTo>
                  <a:pt x="1373" y="615"/>
                  <a:pt x="1365" y="639"/>
                  <a:pt x="1350" y="654"/>
                </a:cubicBezTo>
                <a:cubicBezTo>
                  <a:pt x="1343" y="674"/>
                  <a:pt x="1356" y="674"/>
                  <a:pt x="1362" y="693"/>
                </a:cubicBezTo>
                <a:cubicBezTo>
                  <a:pt x="1364" y="698"/>
                  <a:pt x="1366" y="708"/>
                  <a:pt x="1371" y="711"/>
                </a:cubicBezTo>
                <a:cubicBezTo>
                  <a:pt x="1393" y="725"/>
                  <a:pt x="1428" y="725"/>
                  <a:pt x="1452" y="741"/>
                </a:cubicBezTo>
                <a:cubicBezTo>
                  <a:pt x="1447" y="755"/>
                  <a:pt x="1440" y="768"/>
                  <a:pt x="1449" y="783"/>
                </a:cubicBezTo>
                <a:cubicBezTo>
                  <a:pt x="1453" y="790"/>
                  <a:pt x="1477" y="802"/>
                  <a:pt x="1485" y="810"/>
                </a:cubicBezTo>
                <a:cubicBezTo>
                  <a:pt x="1485" y="811"/>
                  <a:pt x="1489" y="831"/>
                  <a:pt x="1491" y="834"/>
                </a:cubicBezTo>
                <a:cubicBezTo>
                  <a:pt x="1501" y="846"/>
                  <a:pt x="1500" y="835"/>
                  <a:pt x="1500" y="843"/>
                </a:cubicBezTo>
                <a:cubicBezTo>
                  <a:pt x="1446" y="796"/>
                  <a:pt x="1498" y="835"/>
                  <a:pt x="1512" y="849"/>
                </a:cubicBezTo>
                <a:cubicBezTo>
                  <a:pt x="1519" y="856"/>
                  <a:pt x="1531" y="858"/>
                  <a:pt x="1539" y="864"/>
                </a:cubicBezTo>
                <a:cubicBezTo>
                  <a:pt x="1572" y="913"/>
                  <a:pt x="1501" y="911"/>
                  <a:pt x="1473" y="912"/>
                </a:cubicBezTo>
                <a:cubicBezTo>
                  <a:pt x="1465" y="917"/>
                  <a:pt x="1446" y="924"/>
                  <a:pt x="1446" y="924"/>
                </a:cubicBezTo>
                <a:cubicBezTo>
                  <a:pt x="1404" y="907"/>
                  <a:pt x="1428" y="907"/>
                  <a:pt x="1365" y="903"/>
                </a:cubicBezTo>
                <a:cubicBezTo>
                  <a:pt x="1341" y="895"/>
                  <a:pt x="1333" y="888"/>
                  <a:pt x="1305" y="885"/>
                </a:cubicBezTo>
                <a:cubicBezTo>
                  <a:pt x="1282" y="870"/>
                  <a:pt x="1294" y="872"/>
                  <a:pt x="1269" y="876"/>
                </a:cubicBezTo>
                <a:cubicBezTo>
                  <a:pt x="1260" y="890"/>
                  <a:pt x="1256" y="888"/>
                  <a:pt x="1239" y="885"/>
                </a:cubicBezTo>
                <a:cubicBezTo>
                  <a:pt x="1225" y="864"/>
                  <a:pt x="1210" y="865"/>
                  <a:pt x="1188" y="858"/>
                </a:cubicBezTo>
                <a:cubicBezTo>
                  <a:pt x="1168" y="861"/>
                  <a:pt x="1147" y="867"/>
                  <a:pt x="1128" y="873"/>
                </a:cubicBezTo>
                <a:cubicBezTo>
                  <a:pt x="1115" y="886"/>
                  <a:pt x="1109" y="885"/>
                  <a:pt x="1089" y="888"/>
                </a:cubicBezTo>
                <a:cubicBezTo>
                  <a:pt x="1070" y="894"/>
                  <a:pt x="1049" y="916"/>
                  <a:pt x="1035" y="930"/>
                </a:cubicBezTo>
                <a:cubicBezTo>
                  <a:pt x="1034" y="956"/>
                  <a:pt x="1037" y="983"/>
                  <a:pt x="1032" y="1008"/>
                </a:cubicBezTo>
                <a:cubicBezTo>
                  <a:pt x="1030" y="1018"/>
                  <a:pt x="1014" y="984"/>
                  <a:pt x="1014" y="984"/>
                </a:cubicBezTo>
                <a:cubicBezTo>
                  <a:pt x="996" y="990"/>
                  <a:pt x="948" y="970"/>
                  <a:pt x="927" y="963"/>
                </a:cubicBezTo>
                <a:cubicBezTo>
                  <a:pt x="916" y="947"/>
                  <a:pt x="915" y="942"/>
                  <a:pt x="897" y="936"/>
                </a:cubicBezTo>
                <a:cubicBezTo>
                  <a:pt x="865" y="944"/>
                  <a:pt x="903" y="933"/>
                  <a:pt x="876" y="945"/>
                </a:cubicBezTo>
                <a:cubicBezTo>
                  <a:pt x="870" y="948"/>
                  <a:pt x="858" y="951"/>
                  <a:pt x="858" y="951"/>
                </a:cubicBezTo>
                <a:cubicBezTo>
                  <a:pt x="836" y="947"/>
                  <a:pt x="832" y="946"/>
                  <a:pt x="813" y="933"/>
                </a:cubicBezTo>
                <a:cubicBezTo>
                  <a:pt x="800" y="925"/>
                  <a:pt x="783" y="931"/>
                  <a:pt x="768" y="930"/>
                </a:cubicBezTo>
                <a:cubicBezTo>
                  <a:pt x="755" y="926"/>
                  <a:pt x="755" y="919"/>
                  <a:pt x="741" y="915"/>
                </a:cubicBezTo>
                <a:cubicBezTo>
                  <a:pt x="709" y="918"/>
                  <a:pt x="686" y="924"/>
                  <a:pt x="654" y="924"/>
                </a:cubicBezTo>
                <a:cubicBezTo>
                  <a:pt x="615" y="919"/>
                  <a:pt x="628" y="910"/>
                  <a:pt x="579" y="906"/>
                </a:cubicBezTo>
                <a:cubicBezTo>
                  <a:pt x="563" y="901"/>
                  <a:pt x="568" y="901"/>
                  <a:pt x="543" y="906"/>
                </a:cubicBezTo>
                <a:cubicBezTo>
                  <a:pt x="537" y="907"/>
                  <a:pt x="525" y="912"/>
                  <a:pt x="525" y="912"/>
                </a:cubicBezTo>
                <a:cubicBezTo>
                  <a:pt x="493" y="909"/>
                  <a:pt x="486" y="898"/>
                  <a:pt x="453" y="894"/>
                </a:cubicBezTo>
                <a:cubicBezTo>
                  <a:pt x="438" y="884"/>
                  <a:pt x="430" y="884"/>
                  <a:pt x="411" y="882"/>
                </a:cubicBezTo>
                <a:cubicBezTo>
                  <a:pt x="401" y="866"/>
                  <a:pt x="405" y="844"/>
                  <a:pt x="420" y="834"/>
                </a:cubicBezTo>
                <a:cubicBezTo>
                  <a:pt x="427" y="823"/>
                  <a:pt x="433" y="823"/>
                  <a:pt x="444" y="816"/>
                </a:cubicBezTo>
                <a:cubicBezTo>
                  <a:pt x="451" y="794"/>
                  <a:pt x="458" y="772"/>
                  <a:pt x="465" y="750"/>
                </a:cubicBezTo>
                <a:cubicBezTo>
                  <a:pt x="466" y="709"/>
                  <a:pt x="464" y="668"/>
                  <a:pt x="468" y="627"/>
                </a:cubicBezTo>
                <a:cubicBezTo>
                  <a:pt x="469" y="616"/>
                  <a:pt x="489" y="605"/>
                  <a:pt x="465" y="597"/>
                </a:cubicBezTo>
                <a:cubicBezTo>
                  <a:pt x="454" y="580"/>
                  <a:pt x="466" y="571"/>
                  <a:pt x="471" y="555"/>
                </a:cubicBezTo>
                <a:cubicBezTo>
                  <a:pt x="467" y="526"/>
                  <a:pt x="470" y="531"/>
                  <a:pt x="447" y="525"/>
                </a:cubicBezTo>
                <a:cubicBezTo>
                  <a:pt x="429" y="498"/>
                  <a:pt x="405" y="501"/>
                  <a:pt x="375" y="498"/>
                </a:cubicBezTo>
                <a:cubicBezTo>
                  <a:pt x="370" y="484"/>
                  <a:pt x="357" y="470"/>
                  <a:pt x="342" y="465"/>
                </a:cubicBezTo>
                <a:cubicBezTo>
                  <a:pt x="340" y="462"/>
                  <a:pt x="335" y="460"/>
                  <a:pt x="336" y="456"/>
                </a:cubicBezTo>
                <a:cubicBezTo>
                  <a:pt x="338" y="449"/>
                  <a:pt x="348" y="438"/>
                  <a:pt x="348" y="438"/>
                </a:cubicBezTo>
                <a:cubicBezTo>
                  <a:pt x="337" y="431"/>
                  <a:pt x="333" y="420"/>
                  <a:pt x="321" y="414"/>
                </a:cubicBezTo>
                <a:cubicBezTo>
                  <a:pt x="313" y="410"/>
                  <a:pt x="294" y="405"/>
                  <a:pt x="294" y="405"/>
                </a:cubicBezTo>
                <a:cubicBezTo>
                  <a:pt x="296" y="401"/>
                  <a:pt x="307" y="387"/>
                  <a:pt x="294" y="387"/>
                </a:cubicBezTo>
                <a:cubicBezTo>
                  <a:pt x="288" y="388"/>
                  <a:pt x="282" y="391"/>
                  <a:pt x="276" y="390"/>
                </a:cubicBezTo>
                <a:cubicBezTo>
                  <a:pt x="266" y="387"/>
                  <a:pt x="260" y="373"/>
                  <a:pt x="249" y="372"/>
                </a:cubicBezTo>
                <a:cubicBezTo>
                  <a:pt x="239" y="371"/>
                  <a:pt x="229" y="370"/>
                  <a:pt x="219" y="369"/>
                </a:cubicBezTo>
                <a:cubicBezTo>
                  <a:pt x="208" y="365"/>
                  <a:pt x="200" y="360"/>
                  <a:pt x="189" y="357"/>
                </a:cubicBezTo>
                <a:cubicBezTo>
                  <a:pt x="167" y="342"/>
                  <a:pt x="144" y="344"/>
                  <a:pt x="117" y="342"/>
                </a:cubicBezTo>
                <a:cubicBezTo>
                  <a:pt x="103" y="333"/>
                  <a:pt x="91" y="334"/>
                  <a:pt x="81" y="348"/>
                </a:cubicBezTo>
                <a:cubicBezTo>
                  <a:pt x="66" y="343"/>
                  <a:pt x="55" y="336"/>
                  <a:pt x="39" y="333"/>
                </a:cubicBezTo>
                <a:cubicBezTo>
                  <a:pt x="0" y="307"/>
                  <a:pt x="71" y="306"/>
                  <a:pt x="78" y="306"/>
                </a:cubicBezTo>
                <a:cubicBezTo>
                  <a:pt x="82" y="293"/>
                  <a:pt x="79" y="284"/>
                  <a:pt x="93" y="279"/>
                </a:cubicBezTo>
                <a:cubicBezTo>
                  <a:pt x="116" y="262"/>
                  <a:pt x="115" y="249"/>
                  <a:pt x="144" y="243"/>
                </a:cubicBezTo>
                <a:cubicBezTo>
                  <a:pt x="154" y="236"/>
                  <a:pt x="157" y="229"/>
                  <a:pt x="168" y="225"/>
                </a:cubicBezTo>
                <a:cubicBezTo>
                  <a:pt x="202" y="229"/>
                  <a:pt x="238" y="239"/>
                  <a:pt x="267" y="258"/>
                </a:cubicBezTo>
                <a:cubicBezTo>
                  <a:pt x="275" y="273"/>
                  <a:pt x="278" y="272"/>
                  <a:pt x="294" y="276"/>
                </a:cubicBezTo>
                <a:cubicBezTo>
                  <a:pt x="319" y="268"/>
                  <a:pt x="282" y="283"/>
                  <a:pt x="306" y="255"/>
                </a:cubicBezTo>
                <a:cubicBezTo>
                  <a:pt x="309" y="251"/>
                  <a:pt x="316" y="253"/>
                  <a:pt x="321" y="252"/>
                </a:cubicBezTo>
                <a:cubicBezTo>
                  <a:pt x="335" y="251"/>
                  <a:pt x="349" y="250"/>
                  <a:pt x="363" y="249"/>
                </a:cubicBezTo>
                <a:cubicBezTo>
                  <a:pt x="375" y="246"/>
                  <a:pt x="383" y="244"/>
                  <a:pt x="393" y="237"/>
                </a:cubicBezTo>
                <a:cubicBezTo>
                  <a:pt x="407" y="216"/>
                  <a:pt x="398" y="221"/>
                  <a:pt x="417" y="216"/>
                </a:cubicBezTo>
                <a:cubicBezTo>
                  <a:pt x="429" y="198"/>
                  <a:pt x="416" y="193"/>
                  <a:pt x="399" y="189"/>
                </a:cubicBezTo>
                <a:cubicBezTo>
                  <a:pt x="386" y="180"/>
                  <a:pt x="387" y="174"/>
                  <a:pt x="384" y="159"/>
                </a:cubicBezTo>
                <a:cubicBezTo>
                  <a:pt x="388" y="138"/>
                  <a:pt x="388" y="136"/>
                  <a:pt x="408" y="141"/>
                </a:cubicBezTo>
                <a:cubicBezTo>
                  <a:pt x="419" y="152"/>
                  <a:pt x="426" y="155"/>
                  <a:pt x="441" y="150"/>
                </a:cubicBezTo>
                <a:cubicBezTo>
                  <a:pt x="445" y="151"/>
                  <a:pt x="450" y="151"/>
                  <a:pt x="453" y="153"/>
                </a:cubicBezTo>
                <a:cubicBezTo>
                  <a:pt x="460" y="158"/>
                  <a:pt x="463" y="171"/>
                  <a:pt x="471" y="171"/>
                </a:cubicBezTo>
                <a:cubicBezTo>
                  <a:pt x="504" y="172"/>
                  <a:pt x="537" y="173"/>
                  <a:pt x="570" y="174"/>
                </a:cubicBezTo>
                <a:cubicBezTo>
                  <a:pt x="584" y="172"/>
                  <a:pt x="600" y="175"/>
                  <a:pt x="612" y="168"/>
                </a:cubicBezTo>
                <a:cubicBezTo>
                  <a:pt x="621" y="163"/>
                  <a:pt x="614" y="143"/>
                  <a:pt x="624" y="141"/>
                </a:cubicBezTo>
                <a:cubicBezTo>
                  <a:pt x="646" y="137"/>
                  <a:pt x="634" y="139"/>
                  <a:pt x="660" y="135"/>
                </a:cubicBezTo>
                <a:cubicBezTo>
                  <a:pt x="697" y="123"/>
                  <a:pt x="657" y="124"/>
                  <a:pt x="729" y="120"/>
                </a:cubicBezTo>
                <a:cubicBezTo>
                  <a:pt x="738" y="106"/>
                  <a:pt x="752" y="105"/>
                  <a:pt x="768" y="102"/>
                </a:cubicBezTo>
                <a:cubicBezTo>
                  <a:pt x="772" y="96"/>
                  <a:pt x="772" y="89"/>
                  <a:pt x="777" y="84"/>
                </a:cubicBezTo>
                <a:cubicBezTo>
                  <a:pt x="786" y="75"/>
                  <a:pt x="792" y="79"/>
                  <a:pt x="804" y="63"/>
                </a:cubicBezTo>
                <a:cubicBezTo>
                  <a:pt x="815" y="31"/>
                  <a:pt x="797" y="55"/>
                  <a:pt x="819" y="6"/>
                </a:cubicBezTo>
                <a:close/>
              </a:path>
            </a:pathLst>
          </a:custGeom>
          <a:solidFill>
            <a:srgbClr val="0000FF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3024188" y="4157663"/>
            <a:ext cx="2995612" cy="2354262"/>
          </a:xfrm>
          <a:custGeom>
            <a:avLst/>
            <a:gdLst>
              <a:gd name="T0" fmla="*/ 242887 w 1887"/>
              <a:gd name="T1" fmla="*/ 762000 h 1483"/>
              <a:gd name="T2" fmla="*/ 109537 w 1887"/>
              <a:gd name="T3" fmla="*/ 561975 h 1483"/>
              <a:gd name="T4" fmla="*/ 33337 w 1887"/>
              <a:gd name="T5" fmla="*/ 371475 h 1483"/>
              <a:gd name="T6" fmla="*/ 90487 w 1887"/>
              <a:gd name="T7" fmla="*/ 223837 h 1483"/>
              <a:gd name="T8" fmla="*/ 323850 w 1887"/>
              <a:gd name="T9" fmla="*/ 66675 h 1483"/>
              <a:gd name="T10" fmla="*/ 523875 w 1887"/>
              <a:gd name="T11" fmla="*/ 90487 h 1483"/>
              <a:gd name="T12" fmla="*/ 661987 w 1887"/>
              <a:gd name="T13" fmla="*/ 238125 h 1483"/>
              <a:gd name="T14" fmla="*/ 762000 w 1887"/>
              <a:gd name="T15" fmla="*/ 104775 h 1483"/>
              <a:gd name="T16" fmla="*/ 966787 w 1887"/>
              <a:gd name="T17" fmla="*/ 109537 h 1483"/>
              <a:gd name="T18" fmla="*/ 1090612 w 1887"/>
              <a:gd name="T19" fmla="*/ 76200 h 1483"/>
              <a:gd name="T20" fmla="*/ 1323975 w 1887"/>
              <a:gd name="T21" fmla="*/ 142875 h 1483"/>
              <a:gd name="T22" fmla="*/ 1514475 w 1887"/>
              <a:gd name="T23" fmla="*/ 19050 h 1483"/>
              <a:gd name="T24" fmla="*/ 1657350 w 1887"/>
              <a:gd name="T25" fmla="*/ 90487 h 1483"/>
              <a:gd name="T26" fmla="*/ 1681162 w 1887"/>
              <a:gd name="T27" fmla="*/ 166687 h 1483"/>
              <a:gd name="T28" fmla="*/ 1528762 w 1887"/>
              <a:gd name="T29" fmla="*/ 361950 h 1483"/>
              <a:gd name="T30" fmla="*/ 1433512 w 1887"/>
              <a:gd name="T31" fmla="*/ 533400 h 1483"/>
              <a:gd name="T32" fmla="*/ 1490662 w 1887"/>
              <a:gd name="T33" fmla="*/ 695325 h 1483"/>
              <a:gd name="T34" fmla="*/ 1728787 w 1887"/>
              <a:gd name="T35" fmla="*/ 804862 h 1483"/>
              <a:gd name="T36" fmla="*/ 1838325 w 1887"/>
              <a:gd name="T37" fmla="*/ 957262 h 1483"/>
              <a:gd name="T38" fmla="*/ 1966912 w 1887"/>
              <a:gd name="T39" fmla="*/ 1066800 h 1483"/>
              <a:gd name="T40" fmla="*/ 2124075 w 1887"/>
              <a:gd name="T41" fmla="*/ 1143000 h 1483"/>
              <a:gd name="T42" fmla="*/ 2405062 w 1887"/>
              <a:gd name="T43" fmla="*/ 1209675 h 1483"/>
              <a:gd name="T44" fmla="*/ 2381250 w 1887"/>
              <a:gd name="T45" fmla="*/ 1285875 h 1483"/>
              <a:gd name="T46" fmla="*/ 2576512 w 1887"/>
              <a:gd name="T47" fmla="*/ 1343025 h 1483"/>
              <a:gd name="T48" fmla="*/ 2805112 w 1887"/>
              <a:gd name="T49" fmla="*/ 1457325 h 1483"/>
              <a:gd name="T50" fmla="*/ 2914650 w 1887"/>
              <a:gd name="T51" fmla="*/ 1471612 h 1483"/>
              <a:gd name="T52" fmla="*/ 2995612 w 1887"/>
              <a:gd name="T53" fmla="*/ 1614487 h 1483"/>
              <a:gd name="T54" fmla="*/ 2719387 w 1887"/>
              <a:gd name="T55" fmla="*/ 1533525 h 1483"/>
              <a:gd name="T56" fmla="*/ 2590800 w 1887"/>
              <a:gd name="T57" fmla="*/ 1619250 h 1483"/>
              <a:gd name="T58" fmla="*/ 2724150 w 1887"/>
              <a:gd name="T59" fmla="*/ 1724025 h 1483"/>
              <a:gd name="T60" fmla="*/ 2776537 w 1887"/>
              <a:gd name="T61" fmla="*/ 1838325 h 1483"/>
              <a:gd name="T62" fmla="*/ 2676525 w 1887"/>
              <a:gd name="T63" fmla="*/ 1871662 h 1483"/>
              <a:gd name="T64" fmla="*/ 2586037 w 1887"/>
              <a:gd name="T65" fmla="*/ 2071687 h 1483"/>
              <a:gd name="T66" fmla="*/ 2457450 w 1887"/>
              <a:gd name="T67" fmla="*/ 2019300 h 1483"/>
              <a:gd name="T68" fmla="*/ 2395537 w 1887"/>
              <a:gd name="T69" fmla="*/ 2171700 h 1483"/>
              <a:gd name="T70" fmla="*/ 2443162 w 1887"/>
              <a:gd name="T71" fmla="*/ 2319337 h 1483"/>
              <a:gd name="T72" fmla="*/ 2343150 w 1887"/>
              <a:gd name="T73" fmla="*/ 2324100 h 1483"/>
              <a:gd name="T74" fmla="*/ 2114550 w 1887"/>
              <a:gd name="T75" fmla="*/ 2228850 h 1483"/>
              <a:gd name="T76" fmla="*/ 1814512 w 1887"/>
              <a:gd name="T77" fmla="*/ 2105025 h 1483"/>
              <a:gd name="T78" fmla="*/ 1809750 w 1887"/>
              <a:gd name="T79" fmla="*/ 1976437 h 1483"/>
              <a:gd name="T80" fmla="*/ 1919287 w 1887"/>
              <a:gd name="T81" fmla="*/ 1966912 h 1483"/>
              <a:gd name="T82" fmla="*/ 2247900 w 1887"/>
              <a:gd name="T83" fmla="*/ 2019300 h 1483"/>
              <a:gd name="T84" fmla="*/ 2428875 w 1887"/>
              <a:gd name="T85" fmla="*/ 1976437 h 1483"/>
              <a:gd name="T86" fmla="*/ 2519362 w 1887"/>
              <a:gd name="T87" fmla="*/ 1966912 h 1483"/>
              <a:gd name="T88" fmla="*/ 2538412 w 1887"/>
              <a:gd name="T89" fmla="*/ 1809750 h 1483"/>
              <a:gd name="T90" fmla="*/ 2381250 w 1887"/>
              <a:gd name="T91" fmla="*/ 1590675 h 1483"/>
              <a:gd name="T92" fmla="*/ 2228850 w 1887"/>
              <a:gd name="T93" fmla="*/ 1552575 h 1483"/>
              <a:gd name="T94" fmla="*/ 2066925 w 1887"/>
              <a:gd name="T95" fmla="*/ 1447800 h 1483"/>
              <a:gd name="T96" fmla="*/ 1814512 w 1887"/>
              <a:gd name="T97" fmla="*/ 1295400 h 1483"/>
              <a:gd name="T98" fmla="*/ 1647825 w 1887"/>
              <a:gd name="T99" fmla="*/ 1247775 h 1483"/>
              <a:gd name="T100" fmla="*/ 1509712 w 1887"/>
              <a:gd name="T101" fmla="*/ 1157287 h 1483"/>
              <a:gd name="T102" fmla="*/ 1376362 w 1887"/>
              <a:gd name="T103" fmla="*/ 1085850 h 1483"/>
              <a:gd name="T104" fmla="*/ 1290637 w 1887"/>
              <a:gd name="T105" fmla="*/ 1042987 h 1483"/>
              <a:gd name="T106" fmla="*/ 1100137 w 1887"/>
              <a:gd name="T107" fmla="*/ 919162 h 1483"/>
              <a:gd name="T108" fmla="*/ 1042987 w 1887"/>
              <a:gd name="T109" fmla="*/ 809625 h 1483"/>
              <a:gd name="T110" fmla="*/ 781050 w 1887"/>
              <a:gd name="T111" fmla="*/ 652462 h 1483"/>
              <a:gd name="T112" fmla="*/ 533400 w 1887"/>
              <a:gd name="T113" fmla="*/ 752475 h 1483"/>
              <a:gd name="T114" fmla="*/ 366712 w 1887"/>
              <a:gd name="T115" fmla="*/ 771525 h 14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887" h="1483">
                <a:moveTo>
                  <a:pt x="189" y="513"/>
                </a:moveTo>
                <a:cubicBezTo>
                  <a:pt x="173" y="503"/>
                  <a:pt x="177" y="491"/>
                  <a:pt x="171" y="486"/>
                </a:cubicBezTo>
                <a:cubicBezTo>
                  <a:pt x="166" y="482"/>
                  <a:pt x="153" y="480"/>
                  <a:pt x="153" y="480"/>
                </a:cubicBezTo>
                <a:cubicBezTo>
                  <a:pt x="149" y="469"/>
                  <a:pt x="132" y="453"/>
                  <a:pt x="132" y="453"/>
                </a:cubicBezTo>
                <a:cubicBezTo>
                  <a:pt x="124" y="428"/>
                  <a:pt x="119" y="417"/>
                  <a:pt x="93" y="411"/>
                </a:cubicBezTo>
                <a:cubicBezTo>
                  <a:pt x="91" y="387"/>
                  <a:pt x="89" y="368"/>
                  <a:pt x="69" y="354"/>
                </a:cubicBezTo>
                <a:cubicBezTo>
                  <a:pt x="63" y="337"/>
                  <a:pt x="48" y="341"/>
                  <a:pt x="30" y="339"/>
                </a:cubicBezTo>
                <a:cubicBezTo>
                  <a:pt x="11" y="345"/>
                  <a:pt x="5" y="324"/>
                  <a:pt x="0" y="309"/>
                </a:cubicBezTo>
                <a:cubicBezTo>
                  <a:pt x="3" y="287"/>
                  <a:pt x="8" y="253"/>
                  <a:pt x="21" y="234"/>
                </a:cubicBezTo>
                <a:cubicBezTo>
                  <a:pt x="17" y="213"/>
                  <a:pt x="13" y="222"/>
                  <a:pt x="3" y="207"/>
                </a:cubicBezTo>
                <a:cubicBezTo>
                  <a:pt x="22" y="179"/>
                  <a:pt x="8" y="165"/>
                  <a:pt x="48" y="159"/>
                </a:cubicBezTo>
                <a:cubicBezTo>
                  <a:pt x="52" y="153"/>
                  <a:pt x="52" y="145"/>
                  <a:pt x="57" y="141"/>
                </a:cubicBezTo>
                <a:cubicBezTo>
                  <a:pt x="61" y="138"/>
                  <a:pt x="81" y="134"/>
                  <a:pt x="87" y="132"/>
                </a:cubicBezTo>
                <a:cubicBezTo>
                  <a:pt x="98" y="115"/>
                  <a:pt x="130" y="97"/>
                  <a:pt x="150" y="84"/>
                </a:cubicBezTo>
                <a:cubicBezTo>
                  <a:pt x="159" y="57"/>
                  <a:pt x="178" y="48"/>
                  <a:pt x="204" y="42"/>
                </a:cubicBezTo>
                <a:cubicBezTo>
                  <a:pt x="230" y="44"/>
                  <a:pt x="241" y="48"/>
                  <a:pt x="264" y="54"/>
                </a:cubicBezTo>
                <a:cubicBezTo>
                  <a:pt x="270" y="56"/>
                  <a:pt x="282" y="60"/>
                  <a:pt x="282" y="60"/>
                </a:cubicBezTo>
                <a:cubicBezTo>
                  <a:pt x="298" y="59"/>
                  <a:pt x="314" y="55"/>
                  <a:pt x="330" y="57"/>
                </a:cubicBezTo>
                <a:cubicBezTo>
                  <a:pt x="345" y="59"/>
                  <a:pt x="339" y="85"/>
                  <a:pt x="354" y="90"/>
                </a:cubicBezTo>
                <a:cubicBezTo>
                  <a:pt x="368" y="111"/>
                  <a:pt x="360" y="104"/>
                  <a:pt x="375" y="114"/>
                </a:cubicBezTo>
                <a:cubicBezTo>
                  <a:pt x="438" y="108"/>
                  <a:pt x="382" y="115"/>
                  <a:pt x="417" y="150"/>
                </a:cubicBezTo>
                <a:cubicBezTo>
                  <a:pt x="425" y="142"/>
                  <a:pt x="430" y="133"/>
                  <a:pt x="435" y="123"/>
                </a:cubicBezTo>
                <a:cubicBezTo>
                  <a:pt x="438" y="117"/>
                  <a:pt x="441" y="105"/>
                  <a:pt x="441" y="105"/>
                </a:cubicBezTo>
                <a:cubicBezTo>
                  <a:pt x="436" y="76"/>
                  <a:pt x="454" y="71"/>
                  <a:pt x="480" y="66"/>
                </a:cubicBezTo>
                <a:cubicBezTo>
                  <a:pt x="509" y="51"/>
                  <a:pt x="495" y="56"/>
                  <a:pt x="555" y="63"/>
                </a:cubicBezTo>
                <a:cubicBezTo>
                  <a:pt x="564" y="64"/>
                  <a:pt x="582" y="72"/>
                  <a:pt x="582" y="72"/>
                </a:cubicBezTo>
                <a:cubicBezTo>
                  <a:pt x="591" y="71"/>
                  <a:pt x="600" y="72"/>
                  <a:pt x="609" y="69"/>
                </a:cubicBezTo>
                <a:cubicBezTo>
                  <a:pt x="621" y="65"/>
                  <a:pt x="614" y="56"/>
                  <a:pt x="627" y="54"/>
                </a:cubicBezTo>
                <a:cubicBezTo>
                  <a:pt x="644" y="51"/>
                  <a:pt x="661" y="52"/>
                  <a:pt x="678" y="51"/>
                </a:cubicBezTo>
                <a:cubicBezTo>
                  <a:pt x="681" y="50"/>
                  <a:pt x="684" y="48"/>
                  <a:pt x="687" y="48"/>
                </a:cubicBezTo>
                <a:cubicBezTo>
                  <a:pt x="730" y="48"/>
                  <a:pt x="704" y="73"/>
                  <a:pt x="729" y="90"/>
                </a:cubicBezTo>
                <a:cubicBezTo>
                  <a:pt x="734" y="106"/>
                  <a:pt x="750" y="109"/>
                  <a:pt x="765" y="114"/>
                </a:cubicBezTo>
                <a:cubicBezTo>
                  <a:pt x="793" y="111"/>
                  <a:pt x="808" y="99"/>
                  <a:pt x="834" y="90"/>
                </a:cubicBezTo>
                <a:cubicBezTo>
                  <a:pt x="845" y="79"/>
                  <a:pt x="844" y="65"/>
                  <a:pt x="855" y="54"/>
                </a:cubicBezTo>
                <a:cubicBezTo>
                  <a:pt x="870" y="39"/>
                  <a:pt x="896" y="38"/>
                  <a:pt x="915" y="36"/>
                </a:cubicBezTo>
                <a:cubicBezTo>
                  <a:pt x="930" y="25"/>
                  <a:pt x="936" y="18"/>
                  <a:pt x="954" y="12"/>
                </a:cubicBezTo>
                <a:cubicBezTo>
                  <a:pt x="963" y="9"/>
                  <a:pt x="981" y="3"/>
                  <a:pt x="981" y="3"/>
                </a:cubicBezTo>
                <a:cubicBezTo>
                  <a:pt x="1001" y="16"/>
                  <a:pt x="981" y="0"/>
                  <a:pt x="993" y="36"/>
                </a:cubicBezTo>
                <a:cubicBezTo>
                  <a:pt x="998" y="51"/>
                  <a:pt x="1030" y="54"/>
                  <a:pt x="1044" y="57"/>
                </a:cubicBezTo>
                <a:cubicBezTo>
                  <a:pt x="1045" y="60"/>
                  <a:pt x="1049" y="64"/>
                  <a:pt x="1047" y="66"/>
                </a:cubicBezTo>
                <a:cubicBezTo>
                  <a:pt x="1043" y="70"/>
                  <a:pt x="1029" y="72"/>
                  <a:pt x="1029" y="72"/>
                </a:cubicBezTo>
                <a:cubicBezTo>
                  <a:pt x="1021" y="96"/>
                  <a:pt x="1042" y="101"/>
                  <a:pt x="1059" y="105"/>
                </a:cubicBezTo>
                <a:cubicBezTo>
                  <a:pt x="1092" y="130"/>
                  <a:pt x="1075" y="146"/>
                  <a:pt x="1044" y="156"/>
                </a:cubicBezTo>
                <a:cubicBezTo>
                  <a:pt x="1041" y="170"/>
                  <a:pt x="1043" y="181"/>
                  <a:pt x="1029" y="186"/>
                </a:cubicBezTo>
                <a:cubicBezTo>
                  <a:pt x="1020" y="214"/>
                  <a:pt x="985" y="213"/>
                  <a:pt x="963" y="228"/>
                </a:cubicBezTo>
                <a:cubicBezTo>
                  <a:pt x="954" y="263"/>
                  <a:pt x="903" y="262"/>
                  <a:pt x="873" y="267"/>
                </a:cubicBezTo>
                <a:cubicBezTo>
                  <a:pt x="866" y="289"/>
                  <a:pt x="866" y="287"/>
                  <a:pt x="882" y="303"/>
                </a:cubicBezTo>
                <a:cubicBezTo>
                  <a:pt x="889" y="323"/>
                  <a:pt x="880" y="331"/>
                  <a:pt x="903" y="336"/>
                </a:cubicBezTo>
                <a:cubicBezTo>
                  <a:pt x="901" y="348"/>
                  <a:pt x="900" y="355"/>
                  <a:pt x="897" y="366"/>
                </a:cubicBezTo>
                <a:cubicBezTo>
                  <a:pt x="895" y="372"/>
                  <a:pt x="891" y="384"/>
                  <a:pt x="891" y="384"/>
                </a:cubicBezTo>
                <a:cubicBezTo>
                  <a:pt x="897" y="414"/>
                  <a:pt x="910" y="428"/>
                  <a:pt x="939" y="438"/>
                </a:cubicBezTo>
                <a:cubicBezTo>
                  <a:pt x="955" y="443"/>
                  <a:pt x="962" y="458"/>
                  <a:pt x="975" y="465"/>
                </a:cubicBezTo>
                <a:cubicBezTo>
                  <a:pt x="988" y="472"/>
                  <a:pt x="1008" y="472"/>
                  <a:pt x="1020" y="480"/>
                </a:cubicBezTo>
                <a:cubicBezTo>
                  <a:pt x="1040" y="493"/>
                  <a:pt x="1066" y="502"/>
                  <a:pt x="1089" y="507"/>
                </a:cubicBezTo>
                <a:cubicBezTo>
                  <a:pt x="1111" y="500"/>
                  <a:pt x="1094" y="526"/>
                  <a:pt x="1104" y="537"/>
                </a:cubicBezTo>
                <a:cubicBezTo>
                  <a:pt x="1108" y="542"/>
                  <a:pt x="1122" y="543"/>
                  <a:pt x="1122" y="543"/>
                </a:cubicBezTo>
                <a:cubicBezTo>
                  <a:pt x="1129" y="565"/>
                  <a:pt x="1138" y="590"/>
                  <a:pt x="1158" y="603"/>
                </a:cubicBezTo>
                <a:cubicBezTo>
                  <a:pt x="1165" y="613"/>
                  <a:pt x="1169" y="622"/>
                  <a:pt x="1179" y="630"/>
                </a:cubicBezTo>
                <a:cubicBezTo>
                  <a:pt x="1185" y="634"/>
                  <a:pt x="1197" y="642"/>
                  <a:pt x="1197" y="642"/>
                </a:cubicBezTo>
                <a:cubicBezTo>
                  <a:pt x="1208" y="658"/>
                  <a:pt x="1221" y="666"/>
                  <a:pt x="1239" y="672"/>
                </a:cubicBezTo>
                <a:cubicBezTo>
                  <a:pt x="1247" y="685"/>
                  <a:pt x="1258" y="691"/>
                  <a:pt x="1272" y="696"/>
                </a:cubicBezTo>
                <a:cubicBezTo>
                  <a:pt x="1283" y="707"/>
                  <a:pt x="1289" y="708"/>
                  <a:pt x="1305" y="711"/>
                </a:cubicBezTo>
                <a:cubicBezTo>
                  <a:pt x="1325" y="725"/>
                  <a:pt x="1300" y="710"/>
                  <a:pt x="1338" y="720"/>
                </a:cubicBezTo>
                <a:cubicBezTo>
                  <a:pt x="1380" y="731"/>
                  <a:pt x="1364" y="737"/>
                  <a:pt x="1422" y="741"/>
                </a:cubicBezTo>
                <a:cubicBezTo>
                  <a:pt x="1443" y="745"/>
                  <a:pt x="1451" y="747"/>
                  <a:pt x="1473" y="744"/>
                </a:cubicBezTo>
                <a:cubicBezTo>
                  <a:pt x="1495" y="737"/>
                  <a:pt x="1508" y="741"/>
                  <a:pt x="1515" y="762"/>
                </a:cubicBezTo>
                <a:cubicBezTo>
                  <a:pt x="1510" y="764"/>
                  <a:pt x="1500" y="766"/>
                  <a:pt x="1497" y="771"/>
                </a:cubicBezTo>
                <a:cubicBezTo>
                  <a:pt x="1494" y="776"/>
                  <a:pt x="1491" y="789"/>
                  <a:pt x="1491" y="789"/>
                </a:cubicBezTo>
                <a:cubicBezTo>
                  <a:pt x="1493" y="795"/>
                  <a:pt x="1494" y="806"/>
                  <a:pt x="1500" y="810"/>
                </a:cubicBezTo>
                <a:cubicBezTo>
                  <a:pt x="1509" y="816"/>
                  <a:pt x="1530" y="819"/>
                  <a:pt x="1530" y="819"/>
                </a:cubicBezTo>
                <a:cubicBezTo>
                  <a:pt x="1561" y="815"/>
                  <a:pt x="1570" y="820"/>
                  <a:pt x="1596" y="837"/>
                </a:cubicBezTo>
                <a:cubicBezTo>
                  <a:pt x="1604" y="842"/>
                  <a:pt x="1614" y="843"/>
                  <a:pt x="1623" y="846"/>
                </a:cubicBezTo>
                <a:cubicBezTo>
                  <a:pt x="1626" y="847"/>
                  <a:pt x="1632" y="849"/>
                  <a:pt x="1632" y="849"/>
                </a:cubicBezTo>
                <a:cubicBezTo>
                  <a:pt x="1649" y="866"/>
                  <a:pt x="1667" y="875"/>
                  <a:pt x="1689" y="882"/>
                </a:cubicBezTo>
                <a:cubicBezTo>
                  <a:pt x="1707" y="900"/>
                  <a:pt x="1742" y="910"/>
                  <a:pt x="1767" y="918"/>
                </a:cubicBezTo>
                <a:cubicBezTo>
                  <a:pt x="1785" y="915"/>
                  <a:pt x="1790" y="911"/>
                  <a:pt x="1806" y="906"/>
                </a:cubicBezTo>
                <a:cubicBezTo>
                  <a:pt x="1812" y="907"/>
                  <a:pt x="1819" y="906"/>
                  <a:pt x="1824" y="909"/>
                </a:cubicBezTo>
                <a:cubicBezTo>
                  <a:pt x="1830" y="913"/>
                  <a:pt x="1832" y="921"/>
                  <a:pt x="1836" y="927"/>
                </a:cubicBezTo>
                <a:cubicBezTo>
                  <a:pt x="1846" y="942"/>
                  <a:pt x="1868" y="966"/>
                  <a:pt x="1875" y="981"/>
                </a:cubicBezTo>
                <a:cubicBezTo>
                  <a:pt x="1875" y="981"/>
                  <a:pt x="1882" y="1003"/>
                  <a:pt x="1884" y="1008"/>
                </a:cubicBezTo>
                <a:cubicBezTo>
                  <a:pt x="1885" y="1011"/>
                  <a:pt x="1887" y="1017"/>
                  <a:pt x="1887" y="1017"/>
                </a:cubicBezTo>
                <a:cubicBezTo>
                  <a:pt x="1882" y="1046"/>
                  <a:pt x="1876" y="1038"/>
                  <a:pt x="1845" y="1035"/>
                </a:cubicBezTo>
                <a:cubicBezTo>
                  <a:pt x="1834" y="1018"/>
                  <a:pt x="1832" y="1010"/>
                  <a:pt x="1815" y="1002"/>
                </a:cubicBezTo>
                <a:cubicBezTo>
                  <a:pt x="1799" y="953"/>
                  <a:pt x="1771" y="968"/>
                  <a:pt x="1713" y="966"/>
                </a:cubicBezTo>
                <a:cubicBezTo>
                  <a:pt x="1708" y="927"/>
                  <a:pt x="1705" y="936"/>
                  <a:pt x="1662" y="939"/>
                </a:cubicBezTo>
                <a:cubicBezTo>
                  <a:pt x="1647" y="961"/>
                  <a:pt x="1663" y="981"/>
                  <a:pt x="1635" y="990"/>
                </a:cubicBezTo>
                <a:cubicBezTo>
                  <a:pt x="1639" y="1012"/>
                  <a:pt x="1652" y="1015"/>
                  <a:pt x="1632" y="1020"/>
                </a:cubicBezTo>
                <a:cubicBezTo>
                  <a:pt x="1633" y="1025"/>
                  <a:pt x="1633" y="1030"/>
                  <a:pt x="1635" y="1035"/>
                </a:cubicBezTo>
                <a:cubicBezTo>
                  <a:pt x="1641" y="1047"/>
                  <a:pt x="1644" y="1042"/>
                  <a:pt x="1653" y="1047"/>
                </a:cubicBezTo>
                <a:cubicBezTo>
                  <a:pt x="1674" y="1059"/>
                  <a:pt x="1693" y="1078"/>
                  <a:pt x="1716" y="1086"/>
                </a:cubicBezTo>
                <a:cubicBezTo>
                  <a:pt x="1722" y="1096"/>
                  <a:pt x="1731" y="1103"/>
                  <a:pt x="1737" y="1113"/>
                </a:cubicBezTo>
                <a:cubicBezTo>
                  <a:pt x="1732" y="1127"/>
                  <a:pt x="1737" y="1128"/>
                  <a:pt x="1743" y="1140"/>
                </a:cubicBezTo>
                <a:cubicBezTo>
                  <a:pt x="1746" y="1146"/>
                  <a:pt x="1749" y="1158"/>
                  <a:pt x="1749" y="1158"/>
                </a:cubicBezTo>
                <a:cubicBezTo>
                  <a:pt x="1738" y="1162"/>
                  <a:pt x="1726" y="1159"/>
                  <a:pt x="1716" y="1164"/>
                </a:cubicBezTo>
                <a:cubicBezTo>
                  <a:pt x="1713" y="1165"/>
                  <a:pt x="1716" y="1171"/>
                  <a:pt x="1713" y="1173"/>
                </a:cubicBezTo>
                <a:cubicBezTo>
                  <a:pt x="1705" y="1178"/>
                  <a:pt x="1695" y="1176"/>
                  <a:pt x="1686" y="1179"/>
                </a:cubicBezTo>
                <a:cubicBezTo>
                  <a:pt x="1690" y="1209"/>
                  <a:pt x="1711" y="1226"/>
                  <a:pt x="1671" y="1236"/>
                </a:cubicBezTo>
                <a:cubicBezTo>
                  <a:pt x="1658" y="1244"/>
                  <a:pt x="1657" y="1259"/>
                  <a:pt x="1650" y="1272"/>
                </a:cubicBezTo>
                <a:cubicBezTo>
                  <a:pt x="1647" y="1296"/>
                  <a:pt x="1650" y="1298"/>
                  <a:pt x="1629" y="1305"/>
                </a:cubicBezTo>
                <a:cubicBezTo>
                  <a:pt x="1593" y="1299"/>
                  <a:pt x="1622" y="1300"/>
                  <a:pt x="1602" y="1284"/>
                </a:cubicBezTo>
                <a:cubicBezTo>
                  <a:pt x="1598" y="1281"/>
                  <a:pt x="1575" y="1278"/>
                  <a:pt x="1575" y="1278"/>
                </a:cubicBezTo>
                <a:cubicBezTo>
                  <a:pt x="1566" y="1264"/>
                  <a:pt x="1563" y="1265"/>
                  <a:pt x="1548" y="1272"/>
                </a:cubicBezTo>
                <a:cubicBezTo>
                  <a:pt x="1542" y="1291"/>
                  <a:pt x="1541" y="1293"/>
                  <a:pt x="1524" y="1299"/>
                </a:cubicBezTo>
                <a:cubicBezTo>
                  <a:pt x="1513" y="1316"/>
                  <a:pt x="1521" y="1332"/>
                  <a:pt x="1506" y="1347"/>
                </a:cubicBezTo>
                <a:cubicBezTo>
                  <a:pt x="1507" y="1354"/>
                  <a:pt x="1505" y="1362"/>
                  <a:pt x="1509" y="1368"/>
                </a:cubicBezTo>
                <a:cubicBezTo>
                  <a:pt x="1513" y="1374"/>
                  <a:pt x="1527" y="1380"/>
                  <a:pt x="1527" y="1380"/>
                </a:cubicBezTo>
                <a:cubicBezTo>
                  <a:pt x="1530" y="1396"/>
                  <a:pt x="1537" y="1407"/>
                  <a:pt x="1542" y="1422"/>
                </a:cubicBezTo>
                <a:cubicBezTo>
                  <a:pt x="1535" y="1442"/>
                  <a:pt x="1532" y="1439"/>
                  <a:pt x="1539" y="1461"/>
                </a:cubicBezTo>
                <a:cubicBezTo>
                  <a:pt x="1538" y="1467"/>
                  <a:pt x="1540" y="1475"/>
                  <a:pt x="1536" y="1479"/>
                </a:cubicBezTo>
                <a:cubicBezTo>
                  <a:pt x="1532" y="1483"/>
                  <a:pt x="1518" y="1471"/>
                  <a:pt x="1515" y="1470"/>
                </a:cubicBezTo>
                <a:cubicBezTo>
                  <a:pt x="1504" y="1465"/>
                  <a:pt x="1485" y="1465"/>
                  <a:pt x="1476" y="1464"/>
                </a:cubicBezTo>
                <a:cubicBezTo>
                  <a:pt x="1461" y="1459"/>
                  <a:pt x="1449" y="1455"/>
                  <a:pt x="1434" y="1452"/>
                </a:cubicBezTo>
                <a:cubicBezTo>
                  <a:pt x="1427" y="1431"/>
                  <a:pt x="1433" y="1438"/>
                  <a:pt x="1419" y="1428"/>
                </a:cubicBezTo>
                <a:cubicBezTo>
                  <a:pt x="1410" y="1400"/>
                  <a:pt x="1353" y="1406"/>
                  <a:pt x="1332" y="1404"/>
                </a:cubicBezTo>
                <a:cubicBezTo>
                  <a:pt x="1307" y="1396"/>
                  <a:pt x="1285" y="1376"/>
                  <a:pt x="1260" y="1368"/>
                </a:cubicBezTo>
                <a:cubicBezTo>
                  <a:pt x="1256" y="1362"/>
                  <a:pt x="1200" y="1330"/>
                  <a:pt x="1191" y="1329"/>
                </a:cubicBezTo>
                <a:cubicBezTo>
                  <a:pt x="1175" y="1326"/>
                  <a:pt x="1159" y="1327"/>
                  <a:pt x="1143" y="1326"/>
                </a:cubicBezTo>
                <a:cubicBezTo>
                  <a:pt x="1131" y="1322"/>
                  <a:pt x="1126" y="1316"/>
                  <a:pt x="1119" y="1305"/>
                </a:cubicBezTo>
                <a:cubicBezTo>
                  <a:pt x="1116" y="1292"/>
                  <a:pt x="1110" y="1279"/>
                  <a:pt x="1116" y="1266"/>
                </a:cubicBezTo>
                <a:cubicBezTo>
                  <a:pt x="1120" y="1256"/>
                  <a:pt x="1140" y="1245"/>
                  <a:pt x="1140" y="1245"/>
                </a:cubicBezTo>
                <a:cubicBezTo>
                  <a:pt x="1161" y="1249"/>
                  <a:pt x="1150" y="1246"/>
                  <a:pt x="1173" y="1254"/>
                </a:cubicBezTo>
                <a:cubicBezTo>
                  <a:pt x="1176" y="1255"/>
                  <a:pt x="1182" y="1257"/>
                  <a:pt x="1182" y="1257"/>
                </a:cubicBezTo>
                <a:cubicBezTo>
                  <a:pt x="1191" y="1248"/>
                  <a:pt x="1197" y="1243"/>
                  <a:pt x="1209" y="1239"/>
                </a:cubicBezTo>
                <a:cubicBezTo>
                  <a:pt x="1251" y="1244"/>
                  <a:pt x="1230" y="1248"/>
                  <a:pt x="1257" y="1266"/>
                </a:cubicBezTo>
                <a:cubicBezTo>
                  <a:pt x="1269" y="1274"/>
                  <a:pt x="1288" y="1278"/>
                  <a:pt x="1302" y="1281"/>
                </a:cubicBezTo>
                <a:cubicBezTo>
                  <a:pt x="1336" y="1279"/>
                  <a:pt x="1382" y="1282"/>
                  <a:pt x="1416" y="1272"/>
                </a:cubicBezTo>
                <a:cubicBezTo>
                  <a:pt x="1429" y="1268"/>
                  <a:pt x="1439" y="1258"/>
                  <a:pt x="1452" y="1254"/>
                </a:cubicBezTo>
                <a:cubicBezTo>
                  <a:pt x="1473" y="1257"/>
                  <a:pt x="1479" y="1261"/>
                  <a:pt x="1497" y="1266"/>
                </a:cubicBezTo>
                <a:cubicBezTo>
                  <a:pt x="1540" y="1260"/>
                  <a:pt x="1503" y="1260"/>
                  <a:pt x="1530" y="1245"/>
                </a:cubicBezTo>
                <a:cubicBezTo>
                  <a:pt x="1536" y="1242"/>
                  <a:pt x="1548" y="1239"/>
                  <a:pt x="1548" y="1239"/>
                </a:cubicBezTo>
                <a:cubicBezTo>
                  <a:pt x="1552" y="1251"/>
                  <a:pt x="1548" y="1262"/>
                  <a:pt x="1563" y="1257"/>
                </a:cubicBezTo>
                <a:cubicBezTo>
                  <a:pt x="1568" y="1243"/>
                  <a:pt x="1573" y="1242"/>
                  <a:pt x="1587" y="1239"/>
                </a:cubicBezTo>
                <a:cubicBezTo>
                  <a:pt x="1597" y="1225"/>
                  <a:pt x="1601" y="1210"/>
                  <a:pt x="1581" y="1203"/>
                </a:cubicBezTo>
                <a:cubicBezTo>
                  <a:pt x="1589" y="1163"/>
                  <a:pt x="1616" y="1207"/>
                  <a:pt x="1626" y="1176"/>
                </a:cubicBezTo>
                <a:cubicBezTo>
                  <a:pt x="1622" y="1160"/>
                  <a:pt x="1608" y="1154"/>
                  <a:pt x="1599" y="1140"/>
                </a:cubicBezTo>
                <a:cubicBezTo>
                  <a:pt x="1595" y="1116"/>
                  <a:pt x="1577" y="1098"/>
                  <a:pt x="1563" y="1077"/>
                </a:cubicBezTo>
                <a:cubicBezTo>
                  <a:pt x="1557" y="1068"/>
                  <a:pt x="1539" y="1056"/>
                  <a:pt x="1539" y="1056"/>
                </a:cubicBezTo>
                <a:cubicBezTo>
                  <a:pt x="1531" y="1033"/>
                  <a:pt x="1520" y="1016"/>
                  <a:pt x="1500" y="1002"/>
                </a:cubicBezTo>
                <a:cubicBezTo>
                  <a:pt x="1493" y="991"/>
                  <a:pt x="1490" y="985"/>
                  <a:pt x="1476" y="990"/>
                </a:cubicBezTo>
                <a:cubicBezTo>
                  <a:pt x="1463" y="1030"/>
                  <a:pt x="1467" y="987"/>
                  <a:pt x="1443" y="981"/>
                </a:cubicBezTo>
                <a:cubicBezTo>
                  <a:pt x="1430" y="978"/>
                  <a:pt x="1417" y="979"/>
                  <a:pt x="1404" y="978"/>
                </a:cubicBezTo>
                <a:cubicBezTo>
                  <a:pt x="1400" y="948"/>
                  <a:pt x="1390" y="943"/>
                  <a:pt x="1371" y="924"/>
                </a:cubicBezTo>
                <a:cubicBezTo>
                  <a:pt x="1367" y="912"/>
                  <a:pt x="1362" y="910"/>
                  <a:pt x="1350" y="906"/>
                </a:cubicBezTo>
                <a:cubicBezTo>
                  <a:pt x="1326" y="912"/>
                  <a:pt x="1333" y="915"/>
                  <a:pt x="1302" y="912"/>
                </a:cubicBezTo>
                <a:cubicBezTo>
                  <a:pt x="1334" y="864"/>
                  <a:pt x="1256" y="884"/>
                  <a:pt x="1245" y="873"/>
                </a:cubicBezTo>
                <a:cubicBezTo>
                  <a:pt x="1232" y="857"/>
                  <a:pt x="1221" y="844"/>
                  <a:pt x="1200" y="840"/>
                </a:cubicBezTo>
                <a:cubicBezTo>
                  <a:pt x="1190" y="809"/>
                  <a:pt x="1181" y="819"/>
                  <a:pt x="1143" y="816"/>
                </a:cubicBezTo>
                <a:cubicBezTo>
                  <a:pt x="1130" y="812"/>
                  <a:pt x="1121" y="814"/>
                  <a:pt x="1110" y="822"/>
                </a:cubicBezTo>
                <a:cubicBezTo>
                  <a:pt x="1098" y="819"/>
                  <a:pt x="1090" y="817"/>
                  <a:pt x="1080" y="810"/>
                </a:cubicBezTo>
                <a:cubicBezTo>
                  <a:pt x="1068" y="793"/>
                  <a:pt x="1054" y="796"/>
                  <a:pt x="1038" y="786"/>
                </a:cubicBezTo>
                <a:cubicBezTo>
                  <a:pt x="1020" y="774"/>
                  <a:pt x="999" y="765"/>
                  <a:pt x="981" y="753"/>
                </a:cubicBezTo>
                <a:cubicBezTo>
                  <a:pt x="976" y="738"/>
                  <a:pt x="982" y="748"/>
                  <a:pt x="969" y="741"/>
                </a:cubicBezTo>
                <a:cubicBezTo>
                  <a:pt x="963" y="737"/>
                  <a:pt x="951" y="729"/>
                  <a:pt x="951" y="729"/>
                </a:cubicBezTo>
                <a:cubicBezTo>
                  <a:pt x="943" y="716"/>
                  <a:pt x="936" y="720"/>
                  <a:pt x="924" y="714"/>
                </a:cubicBezTo>
                <a:cubicBezTo>
                  <a:pt x="913" y="708"/>
                  <a:pt x="916" y="707"/>
                  <a:pt x="906" y="699"/>
                </a:cubicBezTo>
                <a:cubicBezTo>
                  <a:pt x="895" y="690"/>
                  <a:pt x="881" y="687"/>
                  <a:pt x="867" y="684"/>
                </a:cubicBezTo>
                <a:cubicBezTo>
                  <a:pt x="862" y="676"/>
                  <a:pt x="860" y="672"/>
                  <a:pt x="852" y="666"/>
                </a:cubicBezTo>
                <a:cubicBezTo>
                  <a:pt x="846" y="662"/>
                  <a:pt x="834" y="654"/>
                  <a:pt x="834" y="654"/>
                </a:cubicBezTo>
                <a:cubicBezTo>
                  <a:pt x="827" y="655"/>
                  <a:pt x="820" y="657"/>
                  <a:pt x="813" y="657"/>
                </a:cubicBezTo>
                <a:cubicBezTo>
                  <a:pt x="795" y="657"/>
                  <a:pt x="802" y="630"/>
                  <a:pt x="789" y="621"/>
                </a:cubicBezTo>
                <a:cubicBezTo>
                  <a:pt x="774" y="611"/>
                  <a:pt x="758" y="604"/>
                  <a:pt x="741" y="600"/>
                </a:cubicBezTo>
                <a:cubicBezTo>
                  <a:pt x="734" y="579"/>
                  <a:pt x="712" y="581"/>
                  <a:pt x="693" y="579"/>
                </a:cubicBezTo>
                <a:cubicBezTo>
                  <a:pt x="696" y="566"/>
                  <a:pt x="701" y="543"/>
                  <a:pt x="687" y="534"/>
                </a:cubicBezTo>
                <a:cubicBezTo>
                  <a:pt x="682" y="531"/>
                  <a:pt x="669" y="528"/>
                  <a:pt x="669" y="528"/>
                </a:cubicBezTo>
                <a:cubicBezTo>
                  <a:pt x="665" y="522"/>
                  <a:pt x="661" y="516"/>
                  <a:pt x="657" y="510"/>
                </a:cubicBezTo>
                <a:cubicBezTo>
                  <a:pt x="641" y="485"/>
                  <a:pt x="670" y="480"/>
                  <a:pt x="633" y="468"/>
                </a:cubicBezTo>
                <a:cubicBezTo>
                  <a:pt x="625" y="443"/>
                  <a:pt x="579" y="435"/>
                  <a:pt x="555" y="432"/>
                </a:cubicBezTo>
                <a:cubicBezTo>
                  <a:pt x="535" y="422"/>
                  <a:pt x="514" y="417"/>
                  <a:pt x="492" y="411"/>
                </a:cubicBezTo>
                <a:cubicBezTo>
                  <a:pt x="464" y="403"/>
                  <a:pt x="443" y="391"/>
                  <a:pt x="414" y="387"/>
                </a:cubicBezTo>
                <a:cubicBezTo>
                  <a:pt x="390" y="391"/>
                  <a:pt x="371" y="408"/>
                  <a:pt x="363" y="432"/>
                </a:cubicBezTo>
                <a:cubicBezTo>
                  <a:pt x="357" y="449"/>
                  <a:pt x="355" y="468"/>
                  <a:pt x="336" y="474"/>
                </a:cubicBezTo>
                <a:cubicBezTo>
                  <a:pt x="319" y="472"/>
                  <a:pt x="311" y="471"/>
                  <a:pt x="297" y="462"/>
                </a:cubicBezTo>
                <a:cubicBezTo>
                  <a:pt x="288" y="463"/>
                  <a:pt x="269" y="463"/>
                  <a:pt x="258" y="468"/>
                </a:cubicBezTo>
                <a:cubicBezTo>
                  <a:pt x="247" y="473"/>
                  <a:pt x="243" y="482"/>
                  <a:pt x="231" y="486"/>
                </a:cubicBezTo>
                <a:cubicBezTo>
                  <a:pt x="221" y="500"/>
                  <a:pt x="203" y="503"/>
                  <a:pt x="189" y="513"/>
                </a:cubicBezTo>
                <a:close/>
              </a:path>
            </a:pathLst>
          </a:cu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3695700" y="5429250"/>
            <a:ext cx="422275" cy="519113"/>
          </a:xfrm>
          <a:custGeom>
            <a:avLst/>
            <a:gdLst>
              <a:gd name="T0" fmla="*/ 228600 w 266"/>
              <a:gd name="T1" fmla="*/ 0 h 327"/>
              <a:gd name="T2" fmla="*/ 82550 w 266"/>
              <a:gd name="T3" fmla="*/ 82550 h 327"/>
              <a:gd name="T4" fmla="*/ 31750 w 266"/>
              <a:gd name="T5" fmla="*/ 76200 h 327"/>
              <a:gd name="T6" fmla="*/ 12700 w 266"/>
              <a:gd name="T7" fmla="*/ 63500 h 327"/>
              <a:gd name="T8" fmla="*/ 0 w 266"/>
              <a:gd name="T9" fmla="*/ 101600 h 327"/>
              <a:gd name="T10" fmla="*/ 44450 w 266"/>
              <a:gd name="T11" fmla="*/ 146050 h 327"/>
              <a:gd name="T12" fmla="*/ 69850 w 266"/>
              <a:gd name="T13" fmla="*/ 203200 h 327"/>
              <a:gd name="T14" fmla="*/ 107950 w 266"/>
              <a:gd name="T15" fmla="*/ 298450 h 327"/>
              <a:gd name="T16" fmla="*/ 88900 w 266"/>
              <a:gd name="T17" fmla="*/ 488950 h 327"/>
              <a:gd name="T18" fmla="*/ 95250 w 266"/>
              <a:gd name="T19" fmla="*/ 514350 h 327"/>
              <a:gd name="T20" fmla="*/ 114300 w 266"/>
              <a:gd name="T21" fmla="*/ 508000 h 327"/>
              <a:gd name="T22" fmla="*/ 247650 w 266"/>
              <a:gd name="T23" fmla="*/ 501650 h 327"/>
              <a:gd name="T24" fmla="*/ 254000 w 266"/>
              <a:gd name="T25" fmla="*/ 450850 h 327"/>
              <a:gd name="T26" fmla="*/ 311150 w 266"/>
              <a:gd name="T27" fmla="*/ 457200 h 327"/>
              <a:gd name="T28" fmla="*/ 368300 w 266"/>
              <a:gd name="T29" fmla="*/ 476250 h 327"/>
              <a:gd name="T30" fmla="*/ 406400 w 266"/>
              <a:gd name="T31" fmla="*/ 279400 h 327"/>
              <a:gd name="T32" fmla="*/ 374650 w 266"/>
              <a:gd name="T33" fmla="*/ 222250 h 327"/>
              <a:gd name="T34" fmla="*/ 368300 w 266"/>
              <a:gd name="T35" fmla="*/ 107950 h 327"/>
              <a:gd name="T36" fmla="*/ 330200 w 266"/>
              <a:gd name="T37" fmla="*/ 88900 h 327"/>
              <a:gd name="T38" fmla="*/ 317500 w 266"/>
              <a:gd name="T39" fmla="*/ 25400 h 327"/>
              <a:gd name="T40" fmla="*/ 228600 w 266"/>
              <a:gd name="T41" fmla="*/ 0 h 32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6" h="327">
                <a:moveTo>
                  <a:pt x="144" y="0"/>
                </a:moveTo>
                <a:cubicBezTo>
                  <a:pt x="133" y="34"/>
                  <a:pt x="84" y="47"/>
                  <a:pt x="52" y="52"/>
                </a:cubicBezTo>
                <a:cubicBezTo>
                  <a:pt x="41" y="51"/>
                  <a:pt x="30" y="51"/>
                  <a:pt x="20" y="48"/>
                </a:cubicBezTo>
                <a:cubicBezTo>
                  <a:pt x="15" y="47"/>
                  <a:pt x="12" y="37"/>
                  <a:pt x="8" y="40"/>
                </a:cubicBezTo>
                <a:cubicBezTo>
                  <a:pt x="1" y="45"/>
                  <a:pt x="0" y="64"/>
                  <a:pt x="0" y="64"/>
                </a:cubicBezTo>
                <a:cubicBezTo>
                  <a:pt x="5" y="85"/>
                  <a:pt x="11" y="81"/>
                  <a:pt x="28" y="92"/>
                </a:cubicBezTo>
                <a:cubicBezTo>
                  <a:pt x="35" y="103"/>
                  <a:pt x="44" y="128"/>
                  <a:pt x="44" y="128"/>
                </a:cubicBezTo>
                <a:cubicBezTo>
                  <a:pt x="49" y="163"/>
                  <a:pt x="32" y="176"/>
                  <a:pt x="68" y="188"/>
                </a:cubicBezTo>
                <a:cubicBezTo>
                  <a:pt x="61" y="234"/>
                  <a:pt x="59" y="252"/>
                  <a:pt x="56" y="308"/>
                </a:cubicBezTo>
                <a:cubicBezTo>
                  <a:pt x="57" y="313"/>
                  <a:pt x="56" y="321"/>
                  <a:pt x="60" y="324"/>
                </a:cubicBezTo>
                <a:cubicBezTo>
                  <a:pt x="63" y="327"/>
                  <a:pt x="68" y="320"/>
                  <a:pt x="72" y="320"/>
                </a:cubicBezTo>
                <a:cubicBezTo>
                  <a:pt x="100" y="318"/>
                  <a:pt x="128" y="317"/>
                  <a:pt x="156" y="316"/>
                </a:cubicBezTo>
                <a:cubicBezTo>
                  <a:pt x="157" y="305"/>
                  <a:pt x="156" y="294"/>
                  <a:pt x="160" y="284"/>
                </a:cubicBezTo>
                <a:cubicBezTo>
                  <a:pt x="165" y="273"/>
                  <a:pt x="196" y="288"/>
                  <a:pt x="196" y="288"/>
                </a:cubicBezTo>
                <a:cubicBezTo>
                  <a:pt x="210" y="302"/>
                  <a:pt x="214" y="306"/>
                  <a:pt x="232" y="300"/>
                </a:cubicBezTo>
                <a:cubicBezTo>
                  <a:pt x="266" y="266"/>
                  <a:pt x="242" y="219"/>
                  <a:pt x="256" y="176"/>
                </a:cubicBezTo>
                <a:cubicBezTo>
                  <a:pt x="249" y="141"/>
                  <a:pt x="245" y="167"/>
                  <a:pt x="236" y="140"/>
                </a:cubicBezTo>
                <a:cubicBezTo>
                  <a:pt x="241" y="121"/>
                  <a:pt x="249" y="85"/>
                  <a:pt x="232" y="68"/>
                </a:cubicBezTo>
                <a:cubicBezTo>
                  <a:pt x="226" y="62"/>
                  <a:pt x="215" y="61"/>
                  <a:pt x="208" y="56"/>
                </a:cubicBezTo>
                <a:cubicBezTo>
                  <a:pt x="204" y="43"/>
                  <a:pt x="206" y="28"/>
                  <a:pt x="200" y="16"/>
                </a:cubicBezTo>
                <a:cubicBezTo>
                  <a:pt x="198" y="11"/>
                  <a:pt x="158" y="9"/>
                  <a:pt x="144" y="0"/>
                </a:cubicBezTo>
                <a:close/>
              </a:path>
            </a:pathLst>
          </a:cu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2984500" y="2768600"/>
            <a:ext cx="2540000" cy="1270000"/>
          </a:xfrm>
          <a:custGeom>
            <a:avLst/>
            <a:gdLst>
              <a:gd name="T0" fmla="*/ 2260600 w 1600"/>
              <a:gd name="T1" fmla="*/ 12700 h 800"/>
              <a:gd name="T2" fmla="*/ 2501900 w 1600"/>
              <a:gd name="T3" fmla="*/ 228600 h 800"/>
              <a:gd name="T4" fmla="*/ 2463800 w 1600"/>
              <a:gd name="T5" fmla="*/ 520700 h 800"/>
              <a:gd name="T6" fmla="*/ 2032000 w 1600"/>
              <a:gd name="T7" fmla="*/ 787400 h 800"/>
              <a:gd name="T8" fmla="*/ 1993900 w 1600"/>
              <a:gd name="T9" fmla="*/ 1117600 h 800"/>
              <a:gd name="T10" fmla="*/ 1892300 w 1600"/>
              <a:gd name="T11" fmla="*/ 1054100 h 800"/>
              <a:gd name="T12" fmla="*/ 1574800 w 1600"/>
              <a:gd name="T13" fmla="*/ 876300 h 800"/>
              <a:gd name="T14" fmla="*/ 1257300 w 1600"/>
              <a:gd name="T15" fmla="*/ 939800 h 800"/>
              <a:gd name="T16" fmla="*/ 1435100 w 1600"/>
              <a:gd name="T17" fmla="*/ 1104900 h 800"/>
              <a:gd name="T18" fmla="*/ 1371600 w 1600"/>
              <a:gd name="T19" fmla="*/ 1270000 h 800"/>
              <a:gd name="T20" fmla="*/ 927100 w 1600"/>
              <a:gd name="T21" fmla="*/ 1231900 h 800"/>
              <a:gd name="T22" fmla="*/ 787400 w 1600"/>
              <a:gd name="T23" fmla="*/ 1231900 h 800"/>
              <a:gd name="T24" fmla="*/ 622300 w 1600"/>
              <a:gd name="T25" fmla="*/ 1104900 h 800"/>
              <a:gd name="T26" fmla="*/ 431800 w 1600"/>
              <a:gd name="T27" fmla="*/ 1206500 h 800"/>
              <a:gd name="T28" fmla="*/ 368300 w 1600"/>
              <a:gd name="T29" fmla="*/ 1104900 h 800"/>
              <a:gd name="T30" fmla="*/ 127000 w 1600"/>
              <a:gd name="T31" fmla="*/ 1066800 h 800"/>
              <a:gd name="T32" fmla="*/ 12700 w 1600"/>
              <a:gd name="T33" fmla="*/ 1028700 h 800"/>
              <a:gd name="T34" fmla="*/ 0 w 1600"/>
              <a:gd name="T35" fmla="*/ 431800 h 800"/>
              <a:gd name="T36" fmla="*/ 63500 w 1600"/>
              <a:gd name="T37" fmla="*/ 381000 h 800"/>
              <a:gd name="T38" fmla="*/ 355600 w 1600"/>
              <a:gd name="T39" fmla="*/ 381000 h 800"/>
              <a:gd name="T40" fmla="*/ 330200 w 1600"/>
              <a:gd name="T41" fmla="*/ 241300 h 800"/>
              <a:gd name="T42" fmla="*/ 419100 w 1600"/>
              <a:gd name="T43" fmla="*/ 190500 h 800"/>
              <a:gd name="T44" fmla="*/ 736600 w 1600"/>
              <a:gd name="T45" fmla="*/ 317500 h 800"/>
              <a:gd name="T46" fmla="*/ 1054100 w 1600"/>
              <a:gd name="T47" fmla="*/ 317500 h 800"/>
              <a:gd name="T48" fmla="*/ 1104900 w 1600"/>
              <a:gd name="T49" fmla="*/ 330200 h 800"/>
              <a:gd name="T50" fmla="*/ 1562100 w 1600"/>
              <a:gd name="T51" fmla="*/ 368300 h 800"/>
              <a:gd name="T52" fmla="*/ 1714500 w 1600"/>
              <a:gd name="T53" fmla="*/ 304800 h 800"/>
              <a:gd name="T54" fmla="*/ 1790700 w 1600"/>
              <a:gd name="T55" fmla="*/ 304800 h 800"/>
              <a:gd name="T56" fmla="*/ 2197100 w 1600"/>
              <a:gd name="T57" fmla="*/ 342900 h 800"/>
              <a:gd name="T58" fmla="*/ 2222500 w 1600"/>
              <a:gd name="T59" fmla="*/ 317500 h 800"/>
              <a:gd name="T60" fmla="*/ 2286000 w 1600"/>
              <a:gd name="T61" fmla="*/ 241300 h 800"/>
              <a:gd name="T62" fmla="*/ 2184400 w 1600"/>
              <a:gd name="T63" fmla="*/ 127000 h 8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600" h="800">
                <a:moveTo>
                  <a:pt x="1352" y="0"/>
                </a:moveTo>
                <a:cubicBezTo>
                  <a:pt x="1376" y="3"/>
                  <a:pt x="1401" y="2"/>
                  <a:pt x="1424" y="8"/>
                </a:cubicBezTo>
                <a:cubicBezTo>
                  <a:pt x="1456" y="16"/>
                  <a:pt x="1443" y="29"/>
                  <a:pt x="1464" y="48"/>
                </a:cubicBezTo>
                <a:cubicBezTo>
                  <a:pt x="1504" y="83"/>
                  <a:pt x="1551" y="94"/>
                  <a:pt x="1576" y="144"/>
                </a:cubicBezTo>
                <a:cubicBezTo>
                  <a:pt x="1588" y="168"/>
                  <a:pt x="1591" y="198"/>
                  <a:pt x="1600" y="224"/>
                </a:cubicBezTo>
                <a:cubicBezTo>
                  <a:pt x="1593" y="283"/>
                  <a:pt x="1598" y="298"/>
                  <a:pt x="1552" y="328"/>
                </a:cubicBezTo>
                <a:cubicBezTo>
                  <a:pt x="1507" y="396"/>
                  <a:pt x="1403" y="413"/>
                  <a:pt x="1328" y="432"/>
                </a:cubicBezTo>
                <a:cubicBezTo>
                  <a:pt x="1300" y="451"/>
                  <a:pt x="1291" y="464"/>
                  <a:pt x="1280" y="496"/>
                </a:cubicBezTo>
                <a:cubicBezTo>
                  <a:pt x="1291" y="538"/>
                  <a:pt x="1298" y="583"/>
                  <a:pt x="1312" y="624"/>
                </a:cubicBezTo>
                <a:cubicBezTo>
                  <a:pt x="1304" y="683"/>
                  <a:pt x="1307" y="687"/>
                  <a:pt x="1256" y="704"/>
                </a:cubicBezTo>
                <a:cubicBezTo>
                  <a:pt x="1240" y="699"/>
                  <a:pt x="1224" y="693"/>
                  <a:pt x="1208" y="688"/>
                </a:cubicBezTo>
                <a:cubicBezTo>
                  <a:pt x="1199" y="685"/>
                  <a:pt x="1199" y="671"/>
                  <a:pt x="1192" y="664"/>
                </a:cubicBezTo>
                <a:cubicBezTo>
                  <a:pt x="1175" y="647"/>
                  <a:pt x="1120" y="624"/>
                  <a:pt x="1096" y="616"/>
                </a:cubicBezTo>
                <a:cubicBezTo>
                  <a:pt x="1061" y="563"/>
                  <a:pt x="1049" y="571"/>
                  <a:pt x="992" y="552"/>
                </a:cubicBezTo>
                <a:cubicBezTo>
                  <a:pt x="941" y="475"/>
                  <a:pt x="850" y="538"/>
                  <a:pt x="784" y="560"/>
                </a:cubicBezTo>
                <a:cubicBezTo>
                  <a:pt x="787" y="571"/>
                  <a:pt x="784" y="585"/>
                  <a:pt x="792" y="592"/>
                </a:cubicBezTo>
                <a:cubicBezTo>
                  <a:pt x="805" y="603"/>
                  <a:pt x="840" y="608"/>
                  <a:pt x="840" y="608"/>
                </a:cubicBezTo>
                <a:cubicBezTo>
                  <a:pt x="863" y="676"/>
                  <a:pt x="856" y="648"/>
                  <a:pt x="904" y="696"/>
                </a:cubicBezTo>
                <a:cubicBezTo>
                  <a:pt x="910" y="715"/>
                  <a:pt x="935" y="761"/>
                  <a:pt x="912" y="784"/>
                </a:cubicBezTo>
                <a:cubicBezTo>
                  <a:pt x="900" y="796"/>
                  <a:pt x="864" y="800"/>
                  <a:pt x="864" y="800"/>
                </a:cubicBezTo>
                <a:cubicBezTo>
                  <a:pt x="812" y="765"/>
                  <a:pt x="786" y="774"/>
                  <a:pt x="712" y="768"/>
                </a:cubicBezTo>
                <a:cubicBezTo>
                  <a:pt x="669" y="771"/>
                  <a:pt x="626" y="769"/>
                  <a:pt x="584" y="776"/>
                </a:cubicBezTo>
                <a:cubicBezTo>
                  <a:pt x="575" y="777"/>
                  <a:pt x="570" y="792"/>
                  <a:pt x="560" y="792"/>
                </a:cubicBezTo>
                <a:cubicBezTo>
                  <a:pt x="538" y="792"/>
                  <a:pt x="496" y="776"/>
                  <a:pt x="496" y="776"/>
                </a:cubicBezTo>
                <a:cubicBezTo>
                  <a:pt x="476" y="745"/>
                  <a:pt x="472" y="726"/>
                  <a:pt x="440" y="712"/>
                </a:cubicBezTo>
                <a:cubicBezTo>
                  <a:pt x="425" y="705"/>
                  <a:pt x="392" y="696"/>
                  <a:pt x="392" y="696"/>
                </a:cubicBezTo>
                <a:cubicBezTo>
                  <a:pt x="282" y="712"/>
                  <a:pt x="369" y="685"/>
                  <a:pt x="320" y="728"/>
                </a:cubicBezTo>
                <a:cubicBezTo>
                  <a:pt x="306" y="741"/>
                  <a:pt x="272" y="760"/>
                  <a:pt x="272" y="760"/>
                </a:cubicBezTo>
                <a:cubicBezTo>
                  <a:pt x="261" y="757"/>
                  <a:pt x="246" y="761"/>
                  <a:pt x="240" y="752"/>
                </a:cubicBezTo>
                <a:cubicBezTo>
                  <a:pt x="230" y="736"/>
                  <a:pt x="247" y="708"/>
                  <a:pt x="232" y="696"/>
                </a:cubicBezTo>
                <a:cubicBezTo>
                  <a:pt x="213" y="681"/>
                  <a:pt x="184" y="691"/>
                  <a:pt x="160" y="688"/>
                </a:cubicBezTo>
                <a:cubicBezTo>
                  <a:pt x="134" y="685"/>
                  <a:pt x="105" y="680"/>
                  <a:pt x="80" y="672"/>
                </a:cubicBezTo>
                <a:cubicBezTo>
                  <a:pt x="64" y="667"/>
                  <a:pt x="48" y="661"/>
                  <a:pt x="32" y="656"/>
                </a:cubicBezTo>
                <a:cubicBezTo>
                  <a:pt x="24" y="653"/>
                  <a:pt x="8" y="648"/>
                  <a:pt x="8" y="648"/>
                </a:cubicBezTo>
                <a:cubicBezTo>
                  <a:pt x="14" y="570"/>
                  <a:pt x="17" y="493"/>
                  <a:pt x="32" y="416"/>
                </a:cubicBezTo>
                <a:cubicBezTo>
                  <a:pt x="22" y="297"/>
                  <a:pt x="25" y="348"/>
                  <a:pt x="0" y="272"/>
                </a:cubicBezTo>
                <a:cubicBezTo>
                  <a:pt x="11" y="269"/>
                  <a:pt x="23" y="271"/>
                  <a:pt x="32" y="264"/>
                </a:cubicBezTo>
                <a:cubicBezTo>
                  <a:pt x="39" y="259"/>
                  <a:pt x="32" y="241"/>
                  <a:pt x="40" y="240"/>
                </a:cubicBezTo>
                <a:cubicBezTo>
                  <a:pt x="72" y="235"/>
                  <a:pt x="104" y="245"/>
                  <a:pt x="136" y="248"/>
                </a:cubicBezTo>
                <a:cubicBezTo>
                  <a:pt x="169" y="281"/>
                  <a:pt x="205" y="297"/>
                  <a:pt x="224" y="240"/>
                </a:cubicBezTo>
                <a:cubicBezTo>
                  <a:pt x="221" y="219"/>
                  <a:pt x="220" y="197"/>
                  <a:pt x="216" y="176"/>
                </a:cubicBezTo>
                <a:cubicBezTo>
                  <a:pt x="214" y="168"/>
                  <a:pt x="204" y="160"/>
                  <a:pt x="208" y="152"/>
                </a:cubicBezTo>
                <a:cubicBezTo>
                  <a:pt x="212" y="144"/>
                  <a:pt x="224" y="147"/>
                  <a:pt x="232" y="144"/>
                </a:cubicBezTo>
                <a:cubicBezTo>
                  <a:pt x="243" y="136"/>
                  <a:pt x="251" y="123"/>
                  <a:pt x="264" y="120"/>
                </a:cubicBezTo>
                <a:cubicBezTo>
                  <a:pt x="316" y="110"/>
                  <a:pt x="368" y="165"/>
                  <a:pt x="408" y="192"/>
                </a:cubicBezTo>
                <a:cubicBezTo>
                  <a:pt x="424" y="202"/>
                  <a:pt x="445" y="197"/>
                  <a:pt x="464" y="200"/>
                </a:cubicBezTo>
                <a:cubicBezTo>
                  <a:pt x="467" y="208"/>
                  <a:pt x="464" y="223"/>
                  <a:pt x="472" y="224"/>
                </a:cubicBezTo>
                <a:cubicBezTo>
                  <a:pt x="525" y="232"/>
                  <a:pt x="608" y="207"/>
                  <a:pt x="664" y="200"/>
                </a:cubicBezTo>
                <a:cubicBezTo>
                  <a:pt x="672" y="195"/>
                  <a:pt x="679" y="182"/>
                  <a:pt x="688" y="184"/>
                </a:cubicBezTo>
                <a:cubicBezTo>
                  <a:pt x="696" y="186"/>
                  <a:pt x="691" y="201"/>
                  <a:pt x="696" y="208"/>
                </a:cubicBezTo>
                <a:cubicBezTo>
                  <a:pt x="713" y="234"/>
                  <a:pt x="719" y="232"/>
                  <a:pt x="744" y="240"/>
                </a:cubicBezTo>
                <a:cubicBezTo>
                  <a:pt x="824" y="237"/>
                  <a:pt x="905" y="242"/>
                  <a:pt x="984" y="232"/>
                </a:cubicBezTo>
                <a:cubicBezTo>
                  <a:pt x="992" y="231"/>
                  <a:pt x="986" y="214"/>
                  <a:pt x="992" y="208"/>
                </a:cubicBezTo>
                <a:cubicBezTo>
                  <a:pt x="1013" y="187"/>
                  <a:pt x="1050" y="196"/>
                  <a:pt x="1080" y="192"/>
                </a:cubicBezTo>
                <a:cubicBezTo>
                  <a:pt x="1088" y="187"/>
                  <a:pt x="1094" y="176"/>
                  <a:pt x="1104" y="176"/>
                </a:cubicBezTo>
                <a:cubicBezTo>
                  <a:pt x="1114" y="176"/>
                  <a:pt x="1119" y="188"/>
                  <a:pt x="1128" y="192"/>
                </a:cubicBezTo>
                <a:cubicBezTo>
                  <a:pt x="1153" y="204"/>
                  <a:pt x="1194" y="205"/>
                  <a:pt x="1216" y="208"/>
                </a:cubicBezTo>
                <a:cubicBezTo>
                  <a:pt x="1302" y="237"/>
                  <a:pt x="1247" y="225"/>
                  <a:pt x="1384" y="216"/>
                </a:cubicBezTo>
                <a:cubicBezTo>
                  <a:pt x="1381" y="208"/>
                  <a:pt x="1370" y="198"/>
                  <a:pt x="1376" y="192"/>
                </a:cubicBezTo>
                <a:cubicBezTo>
                  <a:pt x="1382" y="186"/>
                  <a:pt x="1392" y="200"/>
                  <a:pt x="1400" y="200"/>
                </a:cubicBezTo>
                <a:cubicBezTo>
                  <a:pt x="1416" y="200"/>
                  <a:pt x="1432" y="195"/>
                  <a:pt x="1448" y="192"/>
                </a:cubicBezTo>
                <a:cubicBezTo>
                  <a:pt x="1445" y="179"/>
                  <a:pt x="1448" y="163"/>
                  <a:pt x="1440" y="152"/>
                </a:cubicBezTo>
                <a:cubicBezTo>
                  <a:pt x="1435" y="145"/>
                  <a:pt x="1421" y="151"/>
                  <a:pt x="1416" y="144"/>
                </a:cubicBezTo>
                <a:cubicBezTo>
                  <a:pt x="1355" y="59"/>
                  <a:pt x="1438" y="121"/>
                  <a:pt x="1376" y="80"/>
                </a:cubicBezTo>
                <a:cubicBezTo>
                  <a:pt x="1364" y="44"/>
                  <a:pt x="1352" y="41"/>
                  <a:pt x="1352" y="0"/>
                </a:cubicBezTo>
                <a:close/>
              </a:path>
            </a:pathLst>
          </a:custGeom>
          <a:solidFill>
            <a:srgbClr val="FFCC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2271713" y="3448050"/>
            <a:ext cx="776287" cy="387350"/>
          </a:xfrm>
          <a:custGeom>
            <a:avLst/>
            <a:gdLst>
              <a:gd name="T0" fmla="*/ 750465 w 481"/>
              <a:gd name="T1" fmla="*/ 133350 h 244"/>
              <a:gd name="T2" fmla="*/ 744009 w 481"/>
              <a:gd name="T3" fmla="*/ 254000 h 244"/>
              <a:gd name="T4" fmla="*/ 731098 w 481"/>
              <a:gd name="T5" fmla="*/ 387350 h 244"/>
              <a:gd name="T6" fmla="*/ 563252 w 481"/>
              <a:gd name="T7" fmla="*/ 336550 h 244"/>
              <a:gd name="T8" fmla="*/ 530974 w 481"/>
              <a:gd name="T9" fmla="*/ 311150 h 244"/>
              <a:gd name="T10" fmla="*/ 466418 w 481"/>
              <a:gd name="T11" fmla="*/ 298450 h 244"/>
              <a:gd name="T12" fmla="*/ 253383 w 481"/>
              <a:gd name="T13" fmla="*/ 260350 h 244"/>
              <a:gd name="T14" fmla="*/ 175915 w 481"/>
              <a:gd name="T15" fmla="*/ 222250 h 244"/>
              <a:gd name="T16" fmla="*/ 111359 w 481"/>
              <a:gd name="T17" fmla="*/ 203200 h 244"/>
              <a:gd name="T18" fmla="*/ 72626 w 481"/>
              <a:gd name="T19" fmla="*/ 177800 h 244"/>
              <a:gd name="T20" fmla="*/ 53259 w 481"/>
              <a:gd name="T21" fmla="*/ 165100 h 244"/>
              <a:gd name="T22" fmla="*/ 150093 w 481"/>
              <a:gd name="T23" fmla="*/ 76200 h 244"/>
              <a:gd name="T24" fmla="*/ 240471 w 481"/>
              <a:gd name="T25" fmla="*/ 120650 h 244"/>
              <a:gd name="T26" fmla="*/ 311483 w 481"/>
              <a:gd name="T27" fmla="*/ 107950 h 244"/>
              <a:gd name="T28" fmla="*/ 330850 w 481"/>
              <a:gd name="T29" fmla="*/ 69850 h 244"/>
              <a:gd name="T30" fmla="*/ 414773 w 481"/>
              <a:gd name="T31" fmla="*/ 0 h 244"/>
              <a:gd name="T32" fmla="*/ 614897 w 481"/>
              <a:gd name="T33" fmla="*/ 44450 h 244"/>
              <a:gd name="T34" fmla="*/ 698820 w 481"/>
              <a:gd name="T35" fmla="*/ 69850 h 244"/>
              <a:gd name="T36" fmla="*/ 737553 w 481"/>
              <a:gd name="T37" fmla="*/ 82550 h 244"/>
              <a:gd name="T38" fmla="*/ 750465 w 481"/>
              <a:gd name="T39" fmla="*/ 133350 h 2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81" h="244">
                <a:moveTo>
                  <a:pt x="465" y="84"/>
                </a:moveTo>
                <a:cubicBezTo>
                  <a:pt x="472" y="104"/>
                  <a:pt x="462" y="144"/>
                  <a:pt x="461" y="160"/>
                </a:cubicBezTo>
                <a:cubicBezTo>
                  <a:pt x="463" y="180"/>
                  <a:pt x="481" y="235"/>
                  <a:pt x="453" y="244"/>
                </a:cubicBezTo>
                <a:cubicBezTo>
                  <a:pt x="410" y="231"/>
                  <a:pt x="393" y="216"/>
                  <a:pt x="349" y="212"/>
                </a:cubicBezTo>
                <a:cubicBezTo>
                  <a:pt x="319" y="202"/>
                  <a:pt x="355" y="217"/>
                  <a:pt x="329" y="196"/>
                </a:cubicBezTo>
                <a:cubicBezTo>
                  <a:pt x="318" y="188"/>
                  <a:pt x="302" y="190"/>
                  <a:pt x="289" y="188"/>
                </a:cubicBezTo>
                <a:cubicBezTo>
                  <a:pt x="244" y="173"/>
                  <a:pt x="205" y="167"/>
                  <a:pt x="157" y="164"/>
                </a:cubicBezTo>
                <a:cubicBezTo>
                  <a:pt x="140" y="158"/>
                  <a:pt x="126" y="146"/>
                  <a:pt x="109" y="140"/>
                </a:cubicBezTo>
                <a:cubicBezTo>
                  <a:pt x="96" y="136"/>
                  <a:pt x="81" y="134"/>
                  <a:pt x="69" y="128"/>
                </a:cubicBezTo>
                <a:cubicBezTo>
                  <a:pt x="61" y="123"/>
                  <a:pt x="53" y="117"/>
                  <a:pt x="45" y="112"/>
                </a:cubicBezTo>
                <a:cubicBezTo>
                  <a:pt x="41" y="109"/>
                  <a:pt x="33" y="104"/>
                  <a:pt x="33" y="104"/>
                </a:cubicBezTo>
                <a:cubicBezTo>
                  <a:pt x="0" y="54"/>
                  <a:pt x="63" y="51"/>
                  <a:pt x="93" y="48"/>
                </a:cubicBezTo>
                <a:cubicBezTo>
                  <a:pt x="121" y="57"/>
                  <a:pt x="108" y="69"/>
                  <a:pt x="149" y="76"/>
                </a:cubicBezTo>
                <a:cubicBezTo>
                  <a:pt x="164" y="74"/>
                  <a:pt x="181" y="76"/>
                  <a:pt x="193" y="68"/>
                </a:cubicBezTo>
                <a:cubicBezTo>
                  <a:pt x="202" y="62"/>
                  <a:pt x="200" y="52"/>
                  <a:pt x="205" y="44"/>
                </a:cubicBezTo>
                <a:cubicBezTo>
                  <a:pt x="218" y="21"/>
                  <a:pt x="232" y="8"/>
                  <a:pt x="257" y="0"/>
                </a:cubicBezTo>
                <a:cubicBezTo>
                  <a:pt x="300" y="5"/>
                  <a:pt x="338" y="22"/>
                  <a:pt x="381" y="28"/>
                </a:cubicBezTo>
                <a:cubicBezTo>
                  <a:pt x="398" y="34"/>
                  <a:pt x="415" y="39"/>
                  <a:pt x="433" y="44"/>
                </a:cubicBezTo>
                <a:cubicBezTo>
                  <a:pt x="441" y="46"/>
                  <a:pt x="457" y="52"/>
                  <a:pt x="457" y="52"/>
                </a:cubicBezTo>
                <a:cubicBezTo>
                  <a:pt x="469" y="70"/>
                  <a:pt x="465" y="59"/>
                  <a:pt x="465" y="84"/>
                </a:cubicBezTo>
                <a:close/>
              </a:path>
            </a:pathLst>
          </a:custGeom>
          <a:solidFill>
            <a:srgbClr val="CC0066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295400" y="3048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133600" y="4038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F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505200" y="32766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</a:rPr>
              <a:t>G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810000" y="4354513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Book Antiqua" charset="0"/>
                <a:ea typeface="ＭＳ Ｐゴシック" charset="0"/>
              </a:rPr>
              <a:t>I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2590800" y="34575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B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  <p:bldP spid="6151" grpId="0" autoUpdateAnimBg="0"/>
      <p:bldP spid="6159" grpId="0" animBg="1"/>
      <p:bldP spid="6161" grpId="0" animBg="1"/>
      <p:bldP spid="6164" grpId="0" animBg="1"/>
      <p:bldP spid="6166" grpId="0" animBg="1"/>
      <p:bldP spid="6168" grpId="0" animBg="1"/>
      <p:bldP spid="6169" grpId="0" animBg="1"/>
      <p:bldP spid="6170" grpId="0" autoUpdateAnimBg="0"/>
      <p:bldP spid="6171" grpId="0" autoUpdateAnimBg="0"/>
      <p:bldP spid="6172" grpId="0" autoUpdateAnimBg="0"/>
      <p:bldP spid="6173" grpId="0" autoUpdateAnimBg="0"/>
      <p:bldP spid="617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90800" y="11430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81400" y="2057400"/>
            <a:ext cx="1982788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1.</a:t>
            </a: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 Militarism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14600" y="4876800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 nation with more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colonies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had more power, security, trade, money, and colonial men for their army.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514600" y="2590800"/>
            <a:ext cx="4038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 power was commonly used to achieve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nation’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514600" y="3733800"/>
            <a:ext cx="4175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Resupply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ports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where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needed along the west and east coasts of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Africa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.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219200"/>
            <a:ext cx="2274888" cy="548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289175" cy="548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2" name="WordArt 14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Causes of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nimBg="1" autoUpdateAnimBg="0"/>
      <p:bldP spid="7177" grpId="0" autoUpdateAnimBg="0"/>
      <p:bldP spid="7178" grpId="0" autoUpdateAnimBg="0"/>
      <p:bldP spid="717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2894013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2.</a:t>
            </a: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 Industrialization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3048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Industrialists needed more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raw materials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to supply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factories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and foreign markets where they could sell their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finished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products.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3048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Industrialists also needed places to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invest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their profits, which would multiply their riches.</a:t>
            </a: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0896" t="494" r="19366" b="690"/>
          <a:stretch>
            <a:fillRect/>
          </a:stretch>
        </p:blipFill>
        <p:spPr bwMode="auto">
          <a:xfrm>
            <a:off x="3276600" y="1219200"/>
            <a:ext cx="5715000" cy="5486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3" name="WordArt 18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Causes of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2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72200" y="1295400"/>
            <a:ext cx="2287588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3.</a:t>
            </a:r>
            <a:r>
              <a:rPr lang="en-US" b="1">
                <a:solidFill>
                  <a:srgbClr val="FF3300"/>
                </a:solidFill>
                <a:latin typeface="Arial" charset="0"/>
                <a:ea typeface="ＭＳ Ｐゴシック" charset="0"/>
              </a:rPr>
              <a:t> Nationalism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0" y="1828800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National pride led many nations to strive for a world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empire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0" y="2971800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Most Europeans felt their nationality was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superior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to that of the Africans and Asians.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0" y="4419600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boasted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never sets on the British Empire.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334000" y="5486400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to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its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in the sun.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9279" t="6306" b="5405"/>
          <a:stretch>
            <a:fillRect/>
          </a:stretch>
        </p:blipFill>
        <p:spPr bwMode="auto">
          <a:xfrm>
            <a:off x="1" y="1219200"/>
            <a:ext cx="533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9" name="WordArt 16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486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Causes of Imperialism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527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</dc:creator>
  <cp:lastModifiedBy>stephaniew.lee</cp:lastModifiedBy>
  <cp:revision>33</cp:revision>
  <dcterms:created xsi:type="dcterms:W3CDTF">2015-02-03T01:27:20Z</dcterms:created>
  <dcterms:modified xsi:type="dcterms:W3CDTF">2015-02-03T12:09:11Z</dcterms:modified>
</cp:coreProperties>
</file>