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
  </p:handoutMasterIdLst>
  <p:sldIdLst>
    <p:sldId id="256" r:id="rId2"/>
    <p:sldId id="257" r:id="rId3"/>
    <p:sldId id="265"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9309A7-86F6-4E31-9351-A2FC60D6357E}" type="datetimeFigureOut">
              <a:rPr lang="en-US" smtClean="0"/>
              <a:pPr/>
              <a:t>3/23/2015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B28BE-8ADF-4BEF-A9E5-52A2C36743A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D867C5C-AA4D-48D1-9D05-2A8B2D15285F}" type="datetimeFigureOut">
              <a:rPr lang="en-US" smtClean="0"/>
              <a:pPr/>
              <a:t>3/23/2015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F22D6E6-FE59-476C-9ED9-45397057FDF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867C5C-AA4D-48D1-9D05-2A8B2D15285F}" type="datetimeFigureOut">
              <a:rPr lang="en-US" smtClean="0"/>
              <a:pPr/>
              <a:t>3/23/2015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867C5C-AA4D-48D1-9D05-2A8B2D15285F}" type="datetimeFigureOut">
              <a:rPr lang="en-US" smtClean="0"/>
              <a:pPr/>
              <a:t>3/23/2015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867C5C-AA4D-48D1-9D05-2A8B2D15285F}" type="datetimeFigureOut">
              <a:rPr lang="en-US" smtClean="0"/>
              <a:pPr/>
              <a:t>3/23/2015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D867C5C-AA4D-48D1-9D05-2A8B2D15285F}" type="datetimeFigureOut">
              <a:rPr lang="en-US" smtClean="0"/>
              <a:pPr/>
              <a:t>3/23/2015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F22D6E6-FE59-476C-9ED9-45397057FDF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867C5C-AA4D-48D1-9D05-2A8B2D15285F}" type="datetimeFigureOut">
              <a:rPr lang="en-US" smtClean="0"/>
              <a:pPr/>
              <a:t>3/23/2015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F22D6E6-FE59-476C-9ED9-45397057FDF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867C5C-AA4D-48D1-9D05-2A8B2D15285F}" type="datetimeFigureOut">
              <a:rPr lang="en-US" smtClean="0"/>
              <a:pPr/>
              <a:t>3/23/2015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D867C5C-AA4D-48D1-9D05-2A8B2D15285F}" type="datetimeFigureOut">
              <a:rPr lang="en-US" smtClean="0"/>
              <a:pPr/>
              <a:t>3/23/2015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F22D6E6-FE59-476C-9ED9-45397057FDF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D867C5C-AA4D-48D1-9D05-2A8B2D15285F}" type="datetimeFigureOut">
              <a:rPr lang="en-US" smtClean="0"/>
              <a:pPr/>
              <a:t>3/23/2015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D867C5C-AA4D-48D1-9D05-2A8B2D15285F}" type="datetimeFigureOut">
              <a:rPr lang="en-US" smtClean="0"/>
              <a:pPr/>
              <a:t>3/23/2015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F22D6E6-FE59-476C-9ED9-45397057FDF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D867C5C-AA4D-48D1-9D05-2A8B2D15285F}" type="datetimeFigureOut">
              <a:rPr lang="en-US" smtClean="0"/>
              <a:pPr/>
              <a:t>3/23/2015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F22D6E6-FE59-476C-9ED9-45397057FDF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D867C5C-AA4D-48D1-9D05-2A8B2D15285F}" type="datetimeFigureOut">
              <a:rPr lang="en-US" smtClean="0"/>
              <a:pPr/>
              <a:t>3/23/2015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F22D6E6-FE59-476C-9ED9-45397057FDF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Rise of Dictators &amp; World War II	</a:t>
            </a:r>
            <a:endParaRPr lang="en-US" dirty="0"/>
          </a:p>
        </p:txBody>
      </p:sp>
      <p:sp>
        <p:nvSpPr>
          <p:cNvPr id="3" name="Subtitle 2"/>
          <p:cNvSpPr>
            <a:spLocks noGrp="1"/>
          </p:cNvSpPr>
          <p:nvPr>
            <p:ph type="subTitle" idx="1"/>
          </p:nvPr>
        </p:nvSpPr>
        <p:spPr/>
        <p:txBody>
          <a:bodyPr/>
          <a:lstStyle/>
          <a:p>
            <a:r>
              <a:rPr lang="en-US" dirty="0" smtClean="0"/>
              <a:t>Vocabulary</a:t>
            </a:r>
            <a:endParaRPr lang="en-US" dirty="0"/>
          </a:p>
        </p:txBody>
      </p:sp>
      <p:pic>
        <p:nvPicPr>
          <p:cNvPr id="4" name="Picture 2" descr="http://static.sky.it/static/contentimages/original/sezioni/tg24/cronaca/2010/04/29/benito_mussolini_a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3787169"/>
            <a:ext cx="2084757" cy="2444564"/>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http://1.bp.blogspot.com/-8-yZsBYBGV8/TY_TnEB6yEI/AAAAAAAABAs/C5ijBWwuU-g/s1600/Adolf+Hitler.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53165" y="3787170"/>
            <a:ext cx="1852435" cy="2444563"/>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6" descr="http://upload.wikimedia.org/wikipedia/commons/thumb/4/44/Hirohito_in_dress_uniform.jpg/220px-Hirohito_in_dress_uniform.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991749" y="3787169"/>
            <a:ext cx="1923651" cy="2684369"/>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http://theonlineburklandi.files.wordpress.com/2011/11/joseph-stalin.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483132" y="3787169"/>
            <a:ext cx="1936468" cy="274568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5920"/>
            <a:ext cx="8229600" cy="5212080"/>
          </a:xfrm>
        </p:spPr>
        <p:txBody>
          <a:bodyPr>
            <a:normAutofit fontScale="77500" lnSpcReduction="20000"/>
          </a:bodyPr>
          <a:lstStyle/>
          <a:p>
            <a:r>
              <a:rPr lang="en-US" sz="3500" b="1" u="sng" dirty="0"/>
              <a:t>dictator-</a:t>
            </a:r>
            <a:r>
              <a:rPr lang="en-US" sz="3500" dirty="0"/>
              <a:t> a person who rules a country with total authority and often in a cruel or brutal way</a:t>
            </a:r>
            <a:endParaRPr lang="en-US" sz="3500" b="1" u="sng" dirty="0"/>
          </a:p>
          <a:p>
            <a:endParaRPr lang="en-US" b="1" u="sng" dirty="0"/>
          </a:p>
          <a:p>
            <a:r>
              <a:rPr lang="en-US" b="1" u="sng" dirty="0" smtClean="0"/>
              <a:t>totalitarian</a:t>
            </a:r>
            <a:r>
              <a:rPr lang="en-US" dirty="0" smtClean="0"/>
              <a:t>- a governing system in which a ruling elite holds all power and controls all aspects of society, allowing no opposition and often maintaining power with the use of terror and secret police</a:t>
            </a:r>
          </a:p>
          <a:p>
            <a:endParaRPr lang="en-US" b="1" u="sng" dirty="0" smtClean="0"/>
          </a:p>
          <a:p>
            <a:r>
              <a:rPr lang="en-US" b="1" u="sng" dirty="0" smtClean="0"/>
              <a:t>fascism-</a:t>
            </a:r>
            <a:r>
              <a:rPr lang="en-US" dirty="0" smtClean="0"/>
              <a:t> a dictatorship that is nationalist (pride in one’s country) and racist</a:t>
            </a:r>
          </a:p>
          <a:p>
            <a:endParaRPr lang="en-US" dirty="0" smtClean="0"/>
          </a:p>
          <a:p>
            <a:r>
              <a:rPr lang="en-US" b="1" u="sng" dirty="0"/>
              <a:t>i</a:t>
            </a:r>
            <a:r>
              <a:rPr lang="en-US" b="1" u="sng" dirty="0" smtClean="0"/>
              <a:t>nflation-</a:t>
            </a:r>
            <a:r>
              <a:rPr lang="en-US" dirty="0" smtClean="0"/>
              <a:t> a rise in prices relative to money available. </a:t>
            </a:r>
            <a:r>
              <a:rPr lang="en-US" sz="2800" i="1" dirty="0" smtClean="0"/>
              <a:t>(You get less for your money than you used to be able to get.)</a:t>
            </a:r>
          </a:p>
          <a:p>
            <a:endParaRPr lang="en-US" sz="2800" b="1" i="1" u="sng" dirty="0"/>
          </a:p>
          <a:p>
            <a:endParaRPr lang="en-US" dirty="0" smtClean="0"/>
          </a:p>
        </p:txBody>
      </p:sp>
      <p:sp>
        <p:nvSpPr>
          <p:cNvPr id="4" name="Title 1"/>
          <p:cNvSpPr>
            <a:spLocks noGrp="1"/>
          </p:cNvSpPr>
          <p:nvPr>
            <p:ph type="title"/>
          </p:nvPr>
        </p:nvSpPr>
        <p:spPr>
          <a:xfrm>
            <a:off x="457200" y="253536"/>
            <a:ext cx="8229600" cy="1143000"/>
          </a:xfrm>
        </p:spPr>
        <p:txBody>
          <a:bodyPr/>
          <a:lstStyle/>
          <a:p>
            <a:r>
              <a:rPr lang="en-US" dirty="0" smtClean="0"/>
              <a:t>Rise of Dictators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85000" lnSpcReduction="20000"/>
          </a:bodyPr>
          <a:lstStyle/>
          <a:p>
            <a:r>
              <a:rPr lang="en-US" b="1" u="sng" dirty="0"/>
              <a:t>censor-</a:t>
            </a:r>
            <a:r>
              <a:rPr lang="en-US" dirty="0"/>
              <a:t> to examine something in order to remove parts of it that are considered objectionable</a:t>
            </a:r>
          </a:p>
          <a:p>
            <a:endParaRPr lang="en-US" b="1" u="sng" dirty="0"/>
          </a:p>
          <a:p>
            <a:r>
              <a:rPr lang="en-US" b="1" u="sng" dirty="0"/>
              <a:t>coup-</a:t>
            </a:r>
            <a:r>
              <a:rPr lang="en-US" dirty="0"/>
              <a:t> a sudden, violent overthrow of an existing government by a small group</a:t>
            </a:r>
          </a:p>
          <a:p>
            <a:pPr marL="0" indent="0">
              <a:buNone/>
            </a:pPr>
            <a:endParaRPr lang="en-US" dirty="0"/>
          </a:p>
          <a:p>
            <a:r>
              <a:rPr lang="en-US" b="1" u="sng" dirty="0" smtClean="0"/>
              <a:t>Five Year Plan-</a:t>
            </a:r>
            <a:r>
              <a:rPr lang="en-US" dirty="0" smtClean="0"/>
              <a:t> a plan for national economic or industrial development specifying goals to be reached within a period of five years, especially as undertaken by the Soviet Union or China</a:t>
            </a:r>
          </a:p>
          <a:p>
            <a:endParaRPr lang="en-US" b="1" u="sng" dirty="0"/>
          </a:p>
          <a:p>
            <a:r>
              <a:rPr lang="en-US" b="1" u="sng" dirty="0"/>
              <a:t>Benito Mussolini-</a:t>
            </a:r>
            <a:r>
              <a:rPr lang="en-US" dirty="0"/>
              <a:t> An Italian dictator who founded the concept of a fascist government where there is one leader and one party that has total power. He was an inspiration to Adolf Hitler.</a:t>
            </a:r>
            <a:endParaRPr lang="en-US" b="1" u="sng" dirty="0"/>
          </a:p>
          <a:p>
            <a:endParaRPr lang="en-US" b="1" u="sng" dirty="0" smtClean="0"/>
          </a:p>
          <a:p>
            <a:endParaRPr lang="en-US" b="1" u="sng" dirty="0"/>
          </a:p>
          <a:p>
            <a:endParaRPr lang="en-US" dirty="0"/>
          </a:p>
        </p:txBody>
      </p:sp>
    </p:spTree>
    <p:extLst>
      <p:ext uri="{BB962C8B-B14F-4D97-AF65-F5344CB8AC3E}">
        <p14:creationId xmlns:p14="http://schemas.microsoft.com/office/powerpoint/2010/main" xmlns="" val="2541176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77500" lnSpcReduction="20000"/>
          </a:bodyPr>
          <a:lstStyle/>
          <a:p>
            <a:endParaRPr lang="en-US" dirty="0" smtClean="0"/>
          </a:p>
          <a:p>
            <a:r>
              <a:rPr lang="en-US" b="1" u="sng" dirty="0" smtClean="0"/>
              <a:t>Adolf Hitler-</a:t>
            </a:r>
            <a:r>
              <a:rPr lang="en-US" dirty="0" smtClean="0"/>
              <a:t> the leader of Germany from 1933 to 1945. He was the leader of the Nazi party and became a powerful dictator. Hitler started World War II by invading Poland and then invading many other European countries. He is also known for wanting to exterminate the Jewish people in the Holocaust.</a:t>
            </a:r>
            <a:endParaRPr lang="en-US" b="1" u="sng" dirty="0"/>
          </a:p>
          <a:p>
            <a:endParaRPr lang="en-US" b="1" u="sng" dirty="0"/>
          </a:p>
          <a:p>
            <a:r>
              <a:rPr lang="en-US" b="1" u="sng" dirty="0"/>
              <a:t>Nazi</a:t>
            </a:r>
            <a:r>
              <a:rPr lang="en-US" dirty="0"/>
              <a:t>- a member of a German political party that controlled Germany from 1933 to 1945 under Adolf Hitler</a:t>
            </a:r>
          </a:p>
          <a:p>
            <a:pPr>
              <a:buNone/>
            </a:pPr>
            <a:endParaRPr lang="en-US" b="1" u="sng" dirty="0" smtClean="0"/>
          </a:p>
          <a:p>
            <a:r>
              <a:rPr lang="en-US" b="1" u="sng" dirty="0" smtClean="0"/>
              <a:t>Josef Stalin-</a:t>
            </a:r>
            <a:r>
              <a:rPr lang="en-US" dirty="0" smtClean="0"/>
              <a:t> leader of the Soviet Union known for his brutal leadership. He was responsible for the deaths of over 20 million people. Stalin ruled up until his own death in 1953.</a:t>
            </a:r>
            <a:endParaRPr lang="en-US" b="1" u="sng" dirty="0" smtClean="0"/>
          </a:p>
          <a:p>
            <a:pPr>
              <a:buNone/>
            </a:pPr>
            <a:endParaRPr lang="en-US" dirty="0" smtClean="0"/>
          </a:p>
          <a:p>
            <a:endParaRPr lang="en-US" b="1" u="sng"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6280"/>
          </a:xfrm>
        </p:spPr>
        <p:txBody>
          <a:bodyPr>
            <a:normAutofit/>
          </a:bodyPr>
          <a:lstStyle/>
          <a:p>
            <a:r>
              <a:rPr lang="en-US" sz="2700" b="1" u="sng" dirty="0" smtClean="0"/>
              <a:t>Emperor Hirohito</a:t>
            </a:r>
            <a:r>
              <a:rPr lang="en-US" sz="2700" dirty="0" smtClean="0"/>
              <a:t>- emperor of Japan from 1926 to 1989. He remained emperor after the war. The first time his subjects heard his voice was when he announced Japan’s surrender on the radio.</a:t>
            </a:r>
          </a:p>
          <a:p>
            <a:pPr>
              <a:buNone/>
            </a:pPr>
            <a:endParaRPr lang="en-US" b="1" u="sng"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568</TotalTime>
  <Words>343</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The Rise of Dictators &amp; World War II </vt:lpstr>
      <vt:lpstr>Rise of Dictators</vt:lpstr>
      <vt:lpstr>Slide 3</vt:lpstr>
      <vt:lpstr>Slide 4</vt:lpstr>
      <vt:lpstr>Slide 5</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Dictators &amp; World War II</dc:title>
  <dc:creator>jessica1.davis</dc:creator>
  <cp:lastModifiedBy>stephaniew.lee</cp:lastModifiedBy>
  <cp:revision>14</cp:revision>
  <dcterms:created xsi:type="dcterms:W3CDTF">2015-02-16T17:17:56Z</dcterms:created>
  <dcterms:modified xsi:type="dcterms:W3CDTF">2015-03-23T13:08:10Z</dcterms:modified>
</cp:coreProperties>
</file>