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1200150" x="0"/>
            <a:ext cy="2743199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y="-1078" x="0"/>
            <a:ext cy="5144627" cx="1827407"/>
            <a:chOff y="-1438" x="0"/>
            <a:chExt cy="6859503" cx="798029"/>
          </a:xfrm>
        </p:grpSpPr>
        <p:sp>
          <p:nvSpPr>
            <p:cNvPr id="11" name="Shape 11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y="0" x="7316591"/>
            <a:ext cy="5144627" cx="1827407"/>
            <a:chOff y="-1438" x="0"/>
            <a:chExt cy="6859503" cx="798029"/>
          </a:xfrm>
        </p:grpSpPr>
        <p:sp>
          <p:nvSpPr>
            <p:cNvPr id="14" name="Shape 14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22" name="Shape 22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25" name="Shape 25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7" name="Shape 27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37" name="Shape 37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47" name="Shape 47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" name="Shape 49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50" name="Shape 5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58" name="Shape 58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Shape 60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61" name="Shape 6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Shape 63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8" name="Shape 68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69" name="Shape 69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72" name="Shape 72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4"/><Relationship Target="../media/image07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of Government 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holds the power?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Others</a:t>
            </a:r>
          </a:p>
        </p:txBody>
      </p:sp>
      <p:sp>
        <p:nvSpPr>
          <p:cNvPr id="139" name="Shape 139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Wait!! There’s more…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Oligarchies 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708900" x="0"/>
            <a:ext cy="3725699" cx="5356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Power is held by a small group of people. 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oligos= few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Examples: one political party, one family, or one ethnic group.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Sometimes, this means the military holds the power.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81850" x="5215025"/>
            <a:ext cy="3533775" cx="39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Theocracy 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857400" x="0"/>
            <a:ext cy="4160100" cx="4967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God is recognized as the ultimate authority. 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theo= god 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cracy=power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Religious law decides disputes. 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often in combination with another type of government. . 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4262" x="5026250"/>
            <a:ext cy="2594974" cx="4117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3" x="197625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Anarchy 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787175" x="115025"/>
            <a:ext cy="3725699" cx="4946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There is no person in control of the government.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It is used to describe groups of people BEFORE they form governments. 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No anarchies exist today. 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59400" x="6201275"/>
            <a:ext cy="2381250" cx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1120875"/>
            <a:ext cy="5143500" cx="724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Autocracy  </a:t>
            </a:r>
          </a:p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power of one!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-15977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Autocracy 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536100" x="0"/>
            <a:ext cy="4478399" cx="4742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Political power held by one person 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auto= self 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cracy=power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Two types of autocratic governments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dictatorship </a:t>
            </a:r>
          </a:p>
          <a:p>
            <a:pPr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monarchy   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36100" x="4660550"/>
            <a:ext cy="4218774" cx="4471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Dictatorship 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995175" x="457200"/>
            <a:ext cy="3725699" cx="4114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 dictatorship is a form of government where one leader has absolute control over citizens’ lives.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Ex.: Kim Jong Un of North Korea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39800" x="4719475"/>
            <a:ext cy="4281075" cx="372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Monarchy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857400" x="151500"/>
            <a:ext cy="3725699" cx="4839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mono= one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 monarchy is ruled by a king or queen.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Rule is often hereditary where power is passed down. 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Ex: England and Saudi Arabia 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5975" x="5191425"/>
            <a:ext cy="4655099" cx="3374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Democracy </a:t>
            </a: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Power to the People!!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-18337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Democracies 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622000" x="0"/>
            <a:ext cy="4238999" cx="5203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Political power held by people of the country. 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Demos= people 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cracy= power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Two types of democracies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direct democracy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representative democracy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Ex: United States, Iran, Turkey </a:t>
            </a:r>
          </a:p>
          <a:p>
            <a:pPr lvl="0" indent="0" marL="45720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622000" x="5203200"/>
            <a:ext cy="3725699" cx="348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3" x="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Representative Democracy 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857400" x="197650"/>
            <a:ext cy="4068599" cx="3920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 citizens elect leaders to represent their rights and interests. 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Citizens hold all the power. 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78725" x="3905375"/>
            <a:ext cy="3987974" cx="2914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734399" x="6819921"/>
            <a:ext cy="3409100" cx="2324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Direct democracy 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200150" x="457200"/>
            <a:ext cy="3725699" cx="4952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No representatives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Citizens are responsible for the day to day running of the government 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Example: Ancient Greece 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44700" x="5329550"/>
            <a:ext cy="3342099" cx="357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